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7" r:id="rId6"/>
    <p:sldId id="287" r:id="rId7"/>
    <p:sldId id="286" r:id="rId8"/>
    <p:sldId id="25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85" r:id="rId17"/>
    <p:sldId id="288" r:id="rId18"/>
    <p:sldId id="279" r:id="rId19"/>
    <p:sldId id="280" r:id="rId20"/>
    <p:sldId id="281" r:id="rId21"/>
    <p:sldId id="283" r:id="rId22"/>
    <p:sldId id="284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77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32" autoAdjust="0"/>
  </p:normalViewPr>
  <p:slideViewPr>
    <p:cSldViewPr snapToGrid="0">
      <p:cViewPr varScale="1">
        <p:scale>
          <a:sx n="71" d="100"/>
          <a:sy n="71" d="100"/>
        </p:scale>
        <p:origin x="40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Frisby" userId="d2c69b5c32ec1ff9" providerId="LiveId" clId="{F25103FE-955F-4CAE-B975-7A618F1B1278}"/>
    <pc:docChg chg="undo custSel addSld delSld modSld sldOrd">
      <pc:chgData name="Cristina Frisby" userId="d2c69b5c32ec1ff9" providerId="LiveId" clId="{F25103FE-955F-4CAE-B975-7A618F1B1278}" dt="2024-05-31T03:07:14.004" v="4928" actId="20577"/>
      <pc:docMkLst>
        <pc:docMk/>
      </pc:docMkLst>
      <pc:sldChg chg="modSp mod">
        <pc:chgData name="Cristina Frisby" userId="d2c69b5c32ec1ff9" providerId="LiveId" clId="{F25103FE-955F-4CAE-B975-7A618F1B1278}" dt="2024-05-31T02:40:57.364" v="3515" actId="20577"/>
        <pc:sldMkLst>
          <pc:docMk/>
          <pc:sldMk cId="2184235863" sldId="257"/>
        </pc:sldMkLst>
        <pc:spChg chg="mod">
          <ac:chgData name="Cristina Frisby" userId="d2c69b5c32ec1ff9" providerId="LiveId" clId="{F25103FE-955F-4CAE-B975-7A618F1B1278}" dt="2024-05-31T00:55:55.631" v="866" actId="14100"/>
          <ac:spMkLst>
            <pc:docMk/>
            <pc:sldMk cId="2184235863" sldId="257"/>
            <ac:spMk id="10" creationId="{B2981E3D-54C8-4A85-9DAB-CE41C50EA30D}"/>
          </ac:spMkLst>
        </pc:spChg>
        <pc:spChg chg="mod">
          <ac:chgData name="Cristina Frisby" userId="d2c69b5c32ec1ff9" providerId="LiveId" clId="{F25103FE-955F-4CAE-B975-7A618F1B1278}" dt="2024-05-27T00:25:09.043" v="32" actId="14100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Cristina Frisby" userId="d2c69b5c32ec1ff9" providerId="LiveId" clId="{F25103FE-955F-4CAE-B975-7A618F1B1278}" dt="2024-05-31T02:40:57.364" v="3515" actId="20577"/>
          <ac:spMkLst>
            <pc:docMk/>
            <pc:sldMk cId="2184235863" sldId="257"/>
            <ac:spMk id="59" creationId="{FDAF9C5E-FFD5-49FC-9788-18CE8F0958C1}"/>
          </ac:spMkLst>
        </pc:spChg>
        <pc:picChg chg="mod">
          <ac:chgData name="Cristina Frisby" userId="d2c69b5c32ec1ff9" providerId="LiveId" clId="{F25103FE-955F-4CAE-B975-7A618F1B1278}" dt="2024-05-27T00:24:54.767" v="7" actId="14826"/>
          <ac:picMkLst>
            <pc:docMk/>
            <pc:sldMk cId="2184235863" sldId="257"/>
            <ac:picMk id="116" creationId="{2F0ECB9B-426D-40BC-918A-2C82968A05C8}"/>
          </ac:picMkLst>
        </pc:picChg>
      </pc:sldChg>
      <pc:sldChg chg="addSp delSp modSp mod ord">
        <pc:chgData name="Cristina Frisby" userId="d2c69b5c32ec1ff9" providerId="LiveId" clId="{F25103FE-955F-4CAE-B975-7A618F1B1278}" dt="2024-05-31T03:00:52.367" v="4478" actId="1076"/>
        <pc:sldMkLst>
          <pc:docMk/>
          <pc:sldMk cId="3109501799" sldId="258"/>
        </pc:sldMkLst>
        <pc:spChg chg="add del mod">
          <ac:chgData name="Cristina Frisby" userId="d2c69b5c32ec1ff9" providerId="LiveId" clId="{F25103FE-955F-4CAE-B975-7A618F1B1278}" dt="2024-05-27T00:28:04.159" v="401" actId="478"/>
          <ac:spMkLst>
            <pc:docMk/>
            <pc:sldMk cId="3109501799" sldId="258"/>
            <ac:spMk id="3" creationId="{C1701C31-37E1-B71E-394D-5D356EBE6D1D}"/>
          </ac:spMkLst>
        </pc:spChg>
        <pc:spChg chg="add del mod">
          <ac:chgData name="Cristina Frisby" userId="d2c69b5c32ec1ff9" providerId="LiveId" clId="{F25103FE-955F-4CAE-B975-7A618F1B1278}" dt="2024-05-27T00:28:14.173" v="405" actId="478"/>
          <ac:spMkLst>
            <pc:docMk/>
            <pc:sldMk cId="3109501799" sldId="258"/>
            <ac:spMk id="5" creationId="{36BAD2F0-E13B-78DA-D39F-09442B8A5CE0}"/>
          </ac:spMkLst>
        </pc:spChg>
        <pc:spChg chg="add del mod">
          <ac:chgData name="Cristina Frisby" userId="d2c69b5c32ec1ff9" providerId="LiveId" clId="{F25103FE-955F-4CAE-B975-7A618F1B1278}" dt="2024-05-27T00:28:13.093" v="404" actId="478"/>
          <ac:spMkLst>
            <pc:docMk/>
            <pc:sldMk cId="3109501799" sldId="258"/>
            <ac:spMk id="9" creationId="{63B5A096-BCD9-E74F-EB71-C81734387B06}"/>
          </ac:spMkLst>
        </pc:spChg>
        <pc:spChg chg="add del mod">
          <ac:chgData name="Cristina Frisby" userId="d2c69b5c32ec1ff9" providerId="LiveId" clId="{F25103FE-955F-4CAE-B975-7A618F1B1278}" dt="2024-05-27T00:28:16.840" v="407" actId="478"/>
          <ac:spMkLst>
            <pc:docMk/>
            <pc:sldMk cId="3109501799" sldId="258"/>
            <ac:spMk id="11" creationId="{A6FE05D8-CF7B-F54A-9851-28E7770D422D}"/>
          </ac:spMkLst>
        </pc:spChg>
        <pc:spChg chg="del mod">
          <ac:chgData name="Cristina Frisby" userId="d2c69b5c32ec1ff9" providerId="LiveId" clId="{F25103FE-955F-4CAE-B975-7A618F1B1278}" dt="2024-05-27T00:28:03.139" v="400" actId="478"/>
          <ac:spMkLst>
            <pc:docMk/>
            <pc:sldMk cId="3109501799" sldId="258"/>
            <ac:spMk id="13" creationId="{DE843243-D5AF-4FB8-A0B6-47BAF2CEE0EC}"/>
          </ac:spMkLst>
        </pc:spChg>
        <pc:spChg chg="del">
          <ac:chgData name="Cristina Frisby" userId="d2c69b5c32ec1ff9" providerId="LiveId" clId="{F25103FE-955F-4CAE-B975-7A618F1B1278}" dt="2024-05-27T00:28:02.260" v="399" actId="478"/>
          <ac:spMkLst>
            <pc:docMk/>
            <pc:sldMk cId="3109501799" sldId="258"/>
            <ac:spMk id="14" creationId="{D656B4F7-80AA-4955-8984-D9DA3B536EBF}"/>
          </ac:spMkLst>
        </pc:spChg>
        <pc:spChg chg="add del mod">
          <ac:chgData name="Cristina Frisby" userId="d2c69b5c32ec1ff9" providerId="LiveId" clId="{F25103FE-955F-4CAE-B975-7A618F1B1278}" dt="2024-05-27T00:28:23.258" v="409" actId="478"/>
          <ac:spMkLst>
            <pc:docMk/>
            <pc:sldMk cId="3109501799" sldId="258"/>
            <ac:spMk id="15" creationId="{9AF5B57C-26BD-3BC9-107F-2A4C427B6F14}"/>
          </ac:spMkLst>
        </pc:spChg>
        <pc:spChg chg="mod">
          <ac:chgData name="Cristina Frisby" userId="d2c69b5c32ec1ff9" providerId="LiveId" clId="{F25103FE-955F-4CAE-B975-7A618F1B1278}" dt="2024-05-31T03:00:52.367" v="4478" actId="1076"/>
          <ac:spMkLst>
            <pc:docMk/>
            <pc:sldMk cId="3109501799" sldId="258"/>
            <ac:spMk id="41" creationId="{13DF91CF-444A-4959-91C5-62172E643BD0}"/>
          </ac:spMkLst>
        </pc:spChg>
        <pc:spChg chg="mod">
          <ac:chgData name="Cristina Frisby" userId="d2c69b5c32ec1ff9" providerId="LiveId" clId="{F25103FE-955F-4CAE-B975-7A618F1B1278}" dt="2024-05-31T02:40:01.587" v="3443" actId="20577"/>
          <ac:spMkLst>
            <pc:docMk/>
            <pc:sldMk cId="3109501799" sldId="258"/>
            <ac:spMk id="42" creationId="{933753EF-34D5-413D-B330-9D63C1E264BB}"/>
          </ac:spMkLst>
        </pc:spChg>
        <pc:spChg chg="del">
          <ac:chgData name="Cristina Frisby" userId="d2c69b5c32ec1ff9" providerId="LiveId" clId="{F25103FE-955F-4CAE-B975-7A618F1B1278}" dt="2024-05-27T00:28:15.449" v="406" actId="478"/>
          <ac:spMkLst>
            <pc:docMk/>
            <pc:sldMk cId="3109501799" sldId="258"/>
            <ac:spMk id="43" creationId="{F1C997B7-3BCB-422D-B850-6AD06C8FB9D1}"/>
          </ac:spMkLst>
        </pc:spChg>
        <pc:spChg chg="del">
          <ac:chgData name="Cristina Frisby" userId="d2c69b5c32ec1ff9" providerId="LiveId" clId="{F25103FE-955F-4CAE-B975-7A618F1B1278}" dt="2024-05-27T00:28:07.423" v="403" actId="478"/>
          <ac:spMkLst>
            <pc:docMk/>
            <pc:sldMk cId="3109501799" sldId="258"/>
            <ac:spMk id="45" creationId="{23B5DB8F-544D-4B8A-98F5-10157CB5781F}"/>
          </ac:spMkLst>
        </pc:spChg>
        <pc:spChg chg="mod">
          <ac:chgData name="Cristina Frisby" userId="d2c69b5c32ec1ff9" providerId="LiveId" clId="{F25103FE-955F-4CAE-B975-7A618F1B1278}" dt="2024-05-31T02:40:14.702" v="3451" actId="20577"/>
          <ac:spMkLst>
            <pc:docMk/>
            <pc:sldMk cId="3109501799" sldId="258"/>
            <ac:spMk id="46" creationId="{3DE22AEE-5FE7-411E-BE12-05628BC028BA}"/>
          </ac:spMkLst>
        </pc:spChg>
        <pc:spChg chg="del">
          <ac:chgData name="Cristina Frisby" userId="d2c69b5c32ec1ff9" providerId="LiveId" clId="{F25103FE-955F-4CAE-B975-7A618F1B1278}" dt="2024-05-27T00:28:19.347" v="408" actId="478"/>
          <ac:spMkLst>
            <pc:docMk/>
            <pc:sldMk cId="3109501799" sldId="258"/>
            <ac:spMk id="58" creationId="{82CC08AE-1854-427C-A409-844DADA8D46C}"/>
          </ac:spMkLst>
        </pc:spChg>
        <pc:spChg chg="del">
          <ac:chgData name="Cristina Frisby" userId="d2c69b5c32ec1ff9" providerId="LiveId" clId="{F25103FE-955F-4CAE-B975-7A618F1B1278}" dt="2024-05-27T00:28:06.027" v="402" actId="478"/>
          <ac:spMkLst>
            <pc:docMk/>
            <pc:sldMk cId="3109501799" sldId="258"/>
            <ac:spMk id="71" creationId="{6DC1492D-B4FC-4834-8463-9F39FDB78181}"/>
          </ac:spMkLst>
        </pc:spChg>
      </pc:sldChg>
      <pc:sldChg chg="addSp modSp mod">
        <pc:chgData name="Cristina Frisby" userId="d2c69b5c32ec1ff9" providerId="LiveId" clId="{F25103FE-955F-4CAE-B975-7A618F1B1278}" dt="2024-05-31T02:59:16.037" v="4458" actId="1076"/>
        <pc:sldMkLst>
          <pc:docMk/>
          <pc:sldMk cId="3716496139" sldId="262"/>
        </pc:sldMkLst>
        <pc:spChg chg="mod">
          <ac:chgData name="Cristina Frisby" userId="d2c69b5c32ec1ff9" providerId="LiveId" clId="{F25103FE-955F-4CAE-B975-7A618F1B1278}" dt="2024-05-31T02:54:05.285" v="4442" actId="1076"/>
          <ac:spMkLst>
            <pc:docMk/>
            <pc:sldMk cId="3716496139" sldId="262"/>
            <ac:spMk id="6" creationId="{2EEEFBA2-D2C5-483D-A977-8998D1677BEF}"/>
          </ac:spMkLst>
        </pc:spChg>
        <pc:picChg chg="add mod">
          <ac:chgData name="Cristina Frisby" userId="d2c69b5c32ec1ff9" providerId="LiveId" clId="{F25103FE-955F-4CAE-B975-7A618F1B1278}" dt="2024-05-31T02:59:15.055" v="4457" actId="1076"/>
          <ac:picMkLst>
            <pc:docMk/>
            <pc:sldMk cId="3716496139" sldId="262"/>
            <ac:picMk id="3" creationId="{39624974-9383-74F7-53F0-E2BB2B3D28E4}"/>
          </ac:picMkLst>
        </pc:picChg>
        <pc:picChg chg="add mod">
          <ac:chgData name="Cristina Frisby" userId="d2c69b5c32ec1ff9" providerId="LiveId" clId="{F25103FE-955F-4CAE-B975-7A618F1B1278}" dt="2024-05-31T02:59:16.037" v="4458" actId="1076"/>
          <ac:picMkLst>
            <pc:docMk/>
            <pc:sldMk cId="3716496139" sldId="262"/>
            <ac:picMk id="5" creationId="{3D671641-8EAE-4BC4-2C6B-C3269867333E}"/>
          </ac:picMkLst>
        </pc:picChg>
      </pc:sldChg>
      <pc:sldChg chg="modSp mod">
        <pc:chgData name="Cristina Frisby" userId="d2c69b5c32ec1ff9" providerId="LiveId" clId="{F25103FE-955F-4CAE-B975-7A618F1B1278}" dt="2024-05-31T02:53:36.490" v="4415" actId="20577"/>
        <pc:sldMkLst>
          <pc:docMk/>
          <pc:sldMk cId="2946034355" sldId="274"/>
        </pc:sldMkLst>
        <pc:spChg chg="mod">
          <ac:chgData name="Cristina Frisby" userId="d2c69b5c32ec1ff9" providerId="LiveId" clId="{F25103FE-955F-4CAE-B975-7A618F1B1278}" dt="2024-05-31T02:53:36.490" v="4415" actId="20577"/>
          <ac:spMkLst>
            <pc:docMk/>
            <pc:sldMk cId="2946034355" sldId="274"/>
            <ac:spMk id="22" creationId="{A3F3E4C8-A3E9-4D1E-AAF8-A6C4EF21F04E}"/>
          </ac:spMkLst>
        </pc:spChg>
      </pc:sldChg>
      <pc:sldChg chg="addSp delSp modSp add del mod">
        <pc:chgData name="Cristina Frisby" userId="d2c69b5c32ec1ff9" providerId="LiveId" clId="{F25103FE-955F-4CAE-B975-7A618F1B1278}" dt="2024-05-27T00:37:38.541" v="603" actId="2696"/>
        <pc:sldMkLst>
          <pc:docMk/>
          <pc:sldMk cId="4239305364" sldId="278"/>
        </pc:sldMkLst>
        <pc:spChg chg="add del mod">
          <ac:chgData name="Cristina Frisby" userId="d2c69b5c32ec1ff9" providerId="LiveId" clId="{F25103FE-955F-4CAE-B975-7A618F1B1278}" dt="2024-05-27T00:32:44.858" v="555" actId="478"/>
          <ac:spMkLst>
            <pc:docMk/>
            <pc:sldMk cId="4239305364" sldId="278"/>
            <ac:spMk id="3" creationId="{F63A3238-2CC9-A6A9-CC0D-44BD9C8CDA97}"/>
          </ac:spMkLst>
        </pc:spChg>
        <pc:spChg chg="add del mod">
          <ac:chgData name="Cristina Frisby" userId="d2c69b5c32ec1ff9" providerId="LiveId" clId="{F25103FE-955F-4CAE-B975-7A618F1B1278}" dt="2024-05-27T00:32:48.736" v="557" actId="478"/>
          <ac:spMkLst>
            <pc:docMk/>
            <pc:sldMk cId="4239305364" sldId="278"/>
            <ac:spMk id="5" creationId="{13DF76D0-E2D2-F695-00C6-38DA5A3F003C}"/>
          </ac:spMkLst>
        </pc:spChg>
        <pc:spChg chg="add del mod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7" creationId="{D6E8E3E3-1588-78C2-6ED5-EB7EEB59838D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9" creationId="{5E83CF19-08AC-CDDC-CC94-4BC6C1369D1A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1" creationId="{0815904A-1DB5-1CFF-6E4C-BCD2CD6FC1D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3" creationId="{30D83BE8-20CE-4C39-F611-DD545C13521F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5" creationId="{34DC35FD-AD73-A414-2D6F-AD0EDDC5394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7" creationId="{8AFBA53E-9574-160D-9EFA-CAF668432E2E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19" creationId="{ABFC6733-6A2D-CE14-1363-82319016204F}"/>
          </ac:spMkLst>
        </pc:spChg>
        <pc:spChg chg="del">
          <ac:chgData name="Cristina Frisby" userId="d2c69b5c32ec1ff9" providerId="LiveId" clId="{F25103FE-955F-4CAE-B975-7A618F1B1278}" dt="2024-05-27T00:32:50.133" v="558" actId="478"/>
          <ac:spMkLst>
            <pc:docMk/>
            <pc:sldMk cId="4239305364" sldId="278"/>
            <ac:spMk id="21" creationId="{136CD9B0-0D33-483A-8178-E8D42A035C20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2" creationId="{2C9AC3EB-BB29-45E4-B0F6-57C288376F8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3" creationId="{2659488C-2AB1-41CD-81A6-2CB1D89A0C27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4" creationId="{A43C4ED9-1027-445A-A826-A807CFC08742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5" creationId="{B09EB51E-092D-4C97-B81F-91EF721ED80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6" creationId="{9CA707E6-1153-42ED-B68A-B36B00A4FA6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7" creationId="{4EB230FD-A423-4C1B-A131-826E8FDF873B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8" creationId="{1A709C7F-A89A-4221-A69B-D39EE05158C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9" creationId="{0D50A79D-B5A3-4958-881E-84CCD4C0424D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0" creationId="{D1B929E5-2D2A-44DA-AF7C-A69B7C449A93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1" creationId="{200D9E81-7ACC-48D9-B066-8DB4664FF81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2" creationId="{59EF5B5B-BF97-4209-AF1D-A811D2A5ABE7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3" creationId="{0963BA92-5DE5-6707-FAF5-CC6E5CEFC341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5" creationId="{4DA1B1C2-2B58-09B8-D940-0BD5F4FAB363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7" creationId="{2877B7BF-BF22-43E9-EF0E-8CC3E8624EF6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39" creationId="{B061BBD2-3BA1-F576-7709-EAD68A3D2B7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1" creationId="{1386D7D0-C45D-B3A7-A02A-BD9A317928CE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3" creationId="{23BA6153-0D7B-A119-029F-1D2E3EB33134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5" creationId="{908B9EE1-2BE5-ECB9-F1AB-058A065A9F63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7" creationId="{5B177A53-49D7-C6AA-702D-21CD2C9BD81F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49" creationId="{BE507CAC-2AEA-4E98-917E-58DA9BF7F0EA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0" creationId="{FBCFD3EC-BE47-440E-A3D2-19921F772FEA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1" creationId="{CB05F6D6-4A56-4230-99DC-8FC74BBA428B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2" creationId="{F3BC8B38-4447-462E-9B98-085EEB3DF771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3" creationId="{096CE8AF-DCA7-4FDD-B792-73BFD0D0FDA6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4" creationId="{5B9D4BA0-B371-40E9-AA9C-DBAB7E804FD3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5" creationId="{EF3CD94E-5BA2-4097-A125-B94982A4FC2A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6" creationId="{7BA76994-6E86-409E-BEFD-BAB3662210DF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7" creationId="{89A5B9CA-0571-4E52-8820-C4D9ABE1E7AF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8" creationId="{4FB742B5-6136-4D89-836B-2AE443DEEA69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9" creationId="{4B130F84-F904-404E-840F-C6515BA16A22}"/>
          </ac:spMkLst>
        </pc:spChg>
        <pc:spChg chg="del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60" creationId="{C532FF97-9822-4F48-94D1-728CBD2E1C64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61" creationId="{9F2DA4C5-CBAB-8928-EA88-8C9809B98986}"/>
          </ac:spMkLst>
        </pc:spChg>
        <pc:spChg chg="del mod">
          <ac:chgData name="Cristina Frisby" userId="d2c69b5c32ec1ff9" providerId="LiveId" clId="{F25103FE-955F-4CAE-B975-7A618F1B1278}" dt="2024-05-27T00:32:46.914" v="556" actId="478"/>
          <ac:spMkLst>
            <pc:docMk/>
            <pc:sldMk cId="4239305364" sldId="278"/>
            <ac:spMk id="117" creationId="{E7989F67-1903-4A19-A106-F0EF1A1F5095}"/>
          </ac:spMkLst>
        </pc:spChg>
        <pc:spChg chg="del mod">
          <ac:chgData name="Cristina Frisby" userId="d2c69b5c32ec1ff9" providerId="LiveId" clId="{F25103FE-955F-4CAE-B975-7A618F1B1278}" dt="2024-05-27T00:32:41.579" v="554" actId="478"/>
          <ac:spMkLst>
            <pc:docMk/>
            <pc:sldMk cId="4239305364" sldId="278"/>
            <ac:spMk id="118" creationId="{81ABC74D-88CC-4A76-8A8D-F81C078BE9F5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0" creationId="{E9880F65-3481-4185-A6A4-9E704ED6DAD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1" creationId="{65ED933E-07EF-4D98-BF2F-857A474AADF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2" creationId="{BCB9E7A7-C7A3-4817-B0F4-C1F36CEC703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3" creationId="{2E2B365D-92EC-488A-A4FF-B400D8EFE163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4" creationId="{9AC5439A-F0E7-4D55-9C8D-2FC3D2611E0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5" creationId="{4F4A87E7-E901-41C3-88BF-AFB18B0B9517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6" creationId="{B5755882-09E4-465D-9926-DC1427393B17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7" creationId="{D802889C-9F91-489E-9076-E94A595A6930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8" creationId="{891E0934-BF07-4F35-B68E-468112E87CED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59" creationId="{A37E9BDD-0CD7-4027-9E5F-AB474E982F11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0" creationId="{155AFA18-43A3-42F1-9531-670829C37FC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1" creationId="{01F69ED1-3E32-4540-AE8B-D71CE1922C7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3" creationId="{8E8944B4-18FD-498F-9CFB-221CD132D346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4" creationId="{5D37E8DF-F521-4857-AD61-721C6EBF220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5" creationId="{0C966B63-C451-4DD8-A1CD-FA767541FA78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6" creationId="{8D9D00B5-99AD-4A4E-B9AC-C28AA88A365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7" creationId="{18E07D7D-09A1-435A-92A7-39F78FAD2C70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8" creationId="{33B351D7-5FB7-4D53-92E1-3306A16B472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69" creationId="{F39FFA4F-D65D-4FB6-88D7-FBE005F21F0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0" creationId="{D22A90C3-72CD-4A82-972D-1D330862A88D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1" creationId="{F864FDF0-179F-42B6-AEF6-5ADE8CD6BE39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2" creationId="{4E077E29-52F8-4D74-A61E-62322621C7B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3" creationId="{F92E00A5-49F8-41E0-8146-14DA6DFD9BBB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174" creationId="{0F8A85D2-9F79-4560-96CE-8296F809783A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265" creationId="{80DEB6D2-1B7D-4DB3-B668-8D4711ADFCFC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59" creationId="{24201780-B905-4CC0-A002-E052C967096B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360" creationId="{21E19E01-1E76-46A1-BFDD-F02550302CAB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12" creationId="{FE391FE7-029A-3747-EFA6-59FEBBA59D68}"/>
          </ac:spMkLst>
        </pc:spChg>
        <pc:spChg chg="add del mod">
          <ac:chgData name="Cristina Frisby" userId="d2c69b5c32ec1ff9" providerId="LiveId" clId="{F25103FE-955F-4CAE-B975-7A618F1B1278}" dt="2024-05-27T00:33:12.172" v="560" actId="478"/>
          <ac:spMkLst>
            <pc:docMk/>
            <pc:sldMk cId="4239305364" sldId="278"/>
            <ac:spMk id="514" creationId="{58318B13-21D9-E276-EFB6-1D1585C03224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16" creationId="{59B410A2-DFBD-32D0-359D-A7356B98BC76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18" creationId="{17274B6A-16C5-9A55-1C65-B83FACA6A3B9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0" creationId="{CF016A15-D424-E6D7-1AB0-A27D725E0F5F}"/>
          </ac:spMkLst>
        </pc:spChg>
        <pc:spChg chg="mod">
          <ac:chgData name="Cristina Frisby" userId="d2c69b5c32ec1ff9" providerId="LiveId" clId="{F25103FE-955F-4CAE-B975-7A618F1B1278}" dt="2024-05-27T00:33:48.402" v="564" actId="1076"/>
          <ac:spMkLst>
            <pc:docMk/>
            <pc:sldMk cId="4239305364" sldId="278"/>
            <ac:spMk id="521" creationId="{75E89A79-8045-461F-B701-875D0FD4C844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3" creationId="{A9584B50-E8F9-B9FA-FD66-D47C698AEE92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5" creationId="{7236ABAB-ACC3-A876-4408-55558D777EBB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7" creationId="{40801550-3393-6785-1A92-819BF4402A1E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29" creationId="{4AB17CC8-3E73-A8F7-CF06-A845BE819985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1" creationId="{3F5A3503-040D-8A8E-B024-58E67280CA73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3" creationId="{DC5F40C4-DD9B-4F8C-24EB-A74342259209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5" creationId="{6B9673B7-B721-7AFE-D53A-0A48322A3DCA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7" creationId="{255339C5-5122-02EF-59EF-EF91ABBC8979}"/>
          </ac:spMkLst>
        </pc:spChg>
        <pc:spChg chg="add del mod">
          <ac:chgData name="Cristina Frisby" userId="d2c69b5c32ec1ff9" providerId="LiveId" clId="{F25103FE-955F-4CAE-B975-7A618F1B1278}" dt="2024-05-27T00:33:19.270" v="563" actId="478"/>
          <ac:spMkLst>
            <pc:docMk/>
            <pc:sldMk cId="4239305364" sldId="278"/>
            <ac:spMk id="539" creationId="{0ADF6F92-06F2-1F1D-5611-97003F899ADE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564" creationId="{F2B336D5-ADE1-457B-B99D-F7EC2A4A3116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565" creationId="{D6884773-025A-4056-9120-967A7484E1F4}"/>
          </ac:spMkLst>
        </pc:spChg>
        <pc:spChg chg="del">
          <ac:chgData name="Cristina Frisby" userId="d2c69b5c32ec1ff9" providerId="LiveId" clId="{F25103FE-955F-4CAE-B975-7A618F1B1278}" dt="2024-05-27T00:33:07.805" v="559" actId="478"/>
          <ac:spMkLst>
            <pc:docMk/>
            <pc:sldMk cId="4239305364" sldId="278"/>
            <ac:spMk id="566" creationId="{FBD2A640-DB0A-44EA-AC04-32643D22EEFA}"/>
          </ac:spMkLst>
        </pc:spChg>
        <pc:picChg chg="add del mod">
          <ac:chgData name="Cristina Frisby" userId="d2c69b5c32ec1ff9" providerId="LiveId" clId="{F25103FE-955F-4CAE-B975-7A618F1B1278}" dt="2024-05-27T00:35:56.275" v="572" actId="478"/>
          <ac:picMkLst>
            <pc:docMk/>
            <pc:sldMk cId="4239305364" sldId="278"/>
            <ac:picMk id="541" creationId="{E8506284-A8CE-81A9-56FA-46230EBAB6D7}"/>
          </ac:picMkLst>
        </pc:pic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42" creationId="{663A4986-FD42-4C5F-9B10-9E87A4DD4294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47" creationId="{2C3C163E-838F-4377-9BE7-B41E523B7BBF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49" creationId="{0A189D55-DB0B-416B-A473-41F85E03ABAE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51" creationId="{D72CFF3F-1C1B-4A17-82F4-6E48A67A74E8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53" creationId="{96E88F0B-F8D3-4EB9-82F8-920DF2A0D15F}"/>
          </ac:cxnSpMkLst>
        </pc:cxnChg>
        <pc:cxnChg chg="del">
          <ac:chgData name="Cristina Frisby" userId="d2c69b5c32ec1ff9" providerId="LiveId" clId="{F25103FE-955F-4CAE-B975-7A618F1B1278}" dt="2024-05-27T00:33:07.805" v="559" actId="478"/>
          <ac:cxnSpMkLst>
            <pc:docMk/>
            <pc:sldMk cId="4239305364" sldId="278"/>
            <ac:cxnSpMk id="655" creationId="{FC70A4EA-978C-45B1-8017-48C33D9B5651}"/>
          </ac:cxnSpMkLst>
        </pc:cxnChg>
      </pc:sldChg>
      <pc:sldChg chg="addSp delSp modSp add mod ord">
        <pc:chgData name="Cristina Frisby" userId="d2c69b5c32ec1ff9" providerId="LiveId" clId="{F25103FE-955F-4CAE-B975-7A618F1B1278}" dt="2024-05-31T02:43:00.492" v="3613" actId="20577"/>
        <pc:sldMkLst>
          <pc:docMk/>
          <pc:sldMk cId="114120595" sldId="279"/>
        </pc:sldMkLst>
        <pc:spChg chg="add del mod">
          <ac:chgData name="Cristina Frisby" userId="d2c69b5c32ec1ff9" providerId="LiveId" clId="{F25103FE-955F-4CAE-B975-7A618F1B1278}" dt="2024-05-27T00:37:02.427" v="586" actId="478"/>
          <ac:spMkLst>
            <pc:docMk/>
            <pc:sldMk cId="114120595" sldId="279"/>
            <ac:spMk id="3" creationId="{E84EB05B-3DC2-B70A-89F9-C999274F62D3}"/>
          </ac:spMkLst>
        </pc:spChg>
        <pc:spChg chg="add del mod">
          <ac:chgData name="Cristina Frisby" userId="d2c69b5c32ec1ff9" providerId="LiveId" clId="{F25103FE-955F-4CAE-B975-7A618F1B1278}" dt="2024-05-27T00:36:59.350" v="584" actId="478"/>
          <ac:spMkLst>
            <pc:docMk/>
            <pc:sldMk cId="114120595" sldId="279"/>
            <ac:spMk id="5" creationId="{26297819-22AC-C18D-E30B-B931D3F5F84C}"/>
          </ac:spMkLst>
        </pc:spChg>
        <pc:spChg chg="add del mod">
          <ac:chgData name="Cristina Frisby" userId="d2c69b5c32ec1ff9" providerId="LiveId" clId="{F25103FE-955F-4CAE-B975-7A618F1B1278}" dt="2024-05-27T00:37:03.966" v="588" actId="478"/>
          <ac:spMkLst>
            <pc:docMk/>
            <pc:sldMk cId="114120595" sldId="279"/>
            <ac:spMk id="7" creationId="{30A2DE07-2670-3BDC-49F6-685C983C90EC}"/>
          </ac:spMkLst>
        </pc:spChg>
        <pc:spChg chg="add del mod">
          <ac:chgData name="Cristina Frisby" userId="d2c69b5c32ec1ff9" providerId="LiveId" clId="{F25103FE-955F-4CAE-B975-7A618F1B1278}" dt="2024-05-27T00:37:09.178" v="592" actId="478"/>
          <ac:spMkLst>
            <pc:docMk/>
            <pc:sldMk cId="114120595" sldId="279"/>
            <ac:spMk id="9" creationId="{475F4455-3051-7888-4FF5-CED914CA34E8}"/>
          </ac:spMkLst>
        </pc:spChg>
        <pc:spChg chg="add del mod">
          <ac:chgData name="Cristina Frisby" userId="d2c69b5c32ec1ff9" providerId="LiveId" clId="{F25103FE-955F-4CAE-B975-7A618F1B1278}" dt="2024-05-27T00:37:15.162" v="594" actId="478"/>
          <ac:spMkLst>
            <pc:docMk/>
            <pc:sldMk cId="114120595" sldId="279"/>
            <ac:spMk id="11" creationId="{745D56FC-FF8E-B997-3C7C-F57883E1A254}"/>
          </ac:spMkLst>
        </pc:spChg>
        <pc:spChg chg="add del mod">
          <ac:chgData name="Cristina Frisby" userId="d2c69b5c32ec1ff9" providerId="LiveId" clId="{F25103FE-955F-4CAE-B975-7A618F1B1278}" dt="2024-05-27T00:37:21.040" v="599" actId="478"/>
          <ac:spMkLst>
            <pc:docMk/>
            <pc:sldMk cId="114120595" sldId="279"/>
            <ac:spMk id="13" creationId="{71CB1267-86EE-7BBE-1B37-031037DD105E}"/>
          </ac:spMkLst>
        </pc:spChg>
        <pc:spChg chg="add del mod">
          <ac:chgData name="Cristina Frisby" userId="d2c69b5c32ec1ff9" providerId="LiveId" clId="{F25103FE-955F-4CAE-B975-7A618F1B1278}" dt="2024-05-27T00:37:22.481" v="600" actId="478"/>
          <ac:spMkLst>
            <pc:docMk/>
            <pc:sldMk cId="114120595" sldId="279"/>
            <ac:spMk id="15" creationId="{9750B30F-AFCA-5D48-1F29-950B15FFF613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17" creationId="{8D4D7E88-CE6A-3664-264F-E4EBA983F3D6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1" creationId="{DB6AF63F-7B12-4893-D522-1EA71C198126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3" creationId="{25A9BD0D-E5CF-8A8C-C98D-AD37F6F6F6C5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5" creationId="{493CD2A5-6D4D-F240-1A93-A4C4CB8F7DB0}"/>
          </ac:spMkLst>
        </pc:spChg>
        <pc:spChg chg="add del mod">
          <ac:chgData name="Cristina Frisby" userId="d2c69b5c32ec1ff9" providerId="LiveId" clId="{F25103FE-955F-4CAE-B975-7A618F1B1278}" dt="2024-05-27T00:37:31.657" v="602" actId="478"/>
          <ac:spMkLst>
            <pc:docMk/>
            <pc:sldMk cId="114120595" sldId="279"/>
            <ac:spMk id="27" creationId="{8279DF52-C40A-C692-0B15-10C75FE7B542}"/>
          </ac:spMkLst>
        </pc:spChg>
        <pc:spChg chg="add del">
          <ac:chgData name="Cristina Frisby" userId="d2c69b5c32ec1ff9" providerId="LiveId" clId="{F25103FE-955F-4CAE-B975-7A618F1B1278}" dt="2024-05-27T00:37:49.945" v="605" actId="21"/>
          <ac:spMkLst>
            <pc:docMk/>
            <pc:sldMk cId="114120595" sldId="279"/>
            <ac:spMk id="29" creationId="{7A3E0C2A-77CF-E53D-9BD0-FC34DF09CE8D}"/>
          </ac:spMkLst>
        </pc:spChg>
        <pc:spChg chg="add mod">
          <ac:chgData name="Cristina Frisby" userId="d2c69b5c32ec1ff9" providerId="LiveId" clId="{F25103FE-955F-4CAE-B975-7A618F1B1278}" dt="2024-05-31T02:43:00.492" v="3613" actId="20577"/>
          <ac:spMkLst>
            <pc:docMk/>
            <pc:sldMk cId="114120595" sldId="279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1:01:36.979" v="1004" actId="1076"/>
          <ac:spMkLst>
            <pc:docMk/>
            <pc:sldMk cId="114120595" sldId="279"/>
            <ac:spMk id="40" creationId="{38FEDDED-CB8D-43EC-BAB6-6DB72148B5E9}"/>
          </ac:spMkLst>
        </pc:spChg>
        <pc:spChg chg="del mod">
          <ac:chgData name="Cristina Frisby" userId="d2c69b5c32ec1ff9" providerId="LiveId" clId="{F25103FE-955F-4CAE-B975-7A618F1B1278}" dt="2024-05-27T00:36:56.980" v="582" actId="478"/>
          <ac:spMkLst>
            <pc:docMk/>
            <pc:sldMk cId="114120595" sldId="279"/>
            <ac:spMk id="76" creationId="{E239EA0A-BE2A-46D5-876A-5614B0A7CF0F}"/>
          </ac:spMkLst>
        </pc:spChg>
        <pc:spChg chg="del mod">
          <ac:chgData name="Cristina Frisby" userId="d2c69b5c32ec1ff9" providerId="LiveId" clId="{F25103FE-955F-4CAE-B975-7A618F1B1278}" dt="2024-05-27T00:37:14.268" v="593" actId="478"/>
          <ac:spMkLst>
            <pc:docMk/>
            <pc:sldMk cId="114120595" sldId="279"/>
            <ac:spMk id="77" creationId="{92FDC44E-20CB-4210-8DA6-F83A46B39520}"/>
          </ac:spMkLst>
        </pc:spChg>
        <pc:spChg chg="del mod">
          <ac:chgData name="Cristina Frisby" userId="d2c69b5c32ec1ff9" providerId="LiveId" clId="{F25103FE-955F-4CAE-B975-7A618F1B1278}" dt="2024-05-27T00:37:16.560" v="595" actId="478"/>
          <ac:spMkLst>
            <pc:docMk/>
            <pc:sldMk cId="114120595" sldId="279"/>
            <ac:spMk id="96" creationId="{CDBDA856-8CC1-449E-B621-022F99358F0B}"/>
          </ac:spMkLst>
        </pc:spChg>
        <pc:spChg chg="del">
          <ac:chgData name="Cristina Frisby" userId="d2c69b5c32ec1ff9" providerId="LiveId" clId="{F25103FE-955F-4CAE-B975-7A618F1B1278}" dt="2024-05-27T00:37:05.435" v="589" actId="478"/>
          <ac:spMkLst>
            <pc:docMk/>
            <pc:sldMk cId="114120595" sldId="279"/>
            <ac:spMk id="97" creationId="{1C9BBBD5-3078-4A97-8E7D-F5F839845BD1}"/>
          </ac:spMkLst>
        </pc:spChg>
        <pc:spChg chg="del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98" creationId="{01AED438-7299-4DC8-9DD9-BA1D41DA9675}"/>
          </ac:spMkLst>
        </pc:spChg>
        <pc:spChg chg="del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99" creationId="{3A32E54C-621B-48BA-A803-164046E2AE65}"/>
          </ac:spMkLst>
        </pc:spChg>
        <pc:spChg chg="del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100" creationId="{16B8F8D8-59B2-406F-94E0-04DFD90B8D0C}"/>
          </ac:spMkLst>
        </pc:spChg>
        <pc:spChg chg="del mod">
          <ac:chgData name="Cristina Frisby" userId="d2c69b5c32ec1ff9" providerId="LiveId" clId="{F25103FE-955F-4CAE-B975-7A618F1B1278}" dt="2024-05-27T00:37:29.272" v="601" actId="478"/>
          <ac:spMkLst>
            <pc:docMk/>
            <pc:sldMk cId="114120595" sldId="279"/>
            <ac:spMk id="101" creationId="{9B8F2F1C-23A5-48F0-83ED-64D9A8A3E43E}"/>
          </ac:spMkLst>
        </pc:spChg>
        <pc:picChg chg="add mod">
          <ac:chgData name="Cristina Frisby" userId="d2c69b5c32ec1ff9" providerId="LiveId" clId="{F25103FE-955F-4CAE-B975-7A618F1B1278}" dt="2024-05-31T01:01:40.123" v="1005" actId="1076"/>
          <ac:picMkLst>
            <pc:docMk/>
            <pc:sldMk cId="114120595" sldId="279"/>
            <ac:picMk id="31" creationId="{2DD925D5-FB3B-CAB1-4EEC-8EB613F9A205}"/>
          </ac:picMkLst>
        </pc:picChg>
        <pc:picChg chg="del">
          <ac:chgData name="Cristina Frisby" userId="d2c69b5c32ec1ff9" providerId="LiveId" clId="{F25103FE-955F-4CAE-B975-7A618F1B1278}" dt="2024-05-27T00:36:58.408" v="583" actId="478"/>
          <ac:picMkLst>
            <pc:docMk/>
            <pc:sldMk cId="114120595" sldId="279"/>
            <ac:picMk id="42" creationId="{7A0C5CE6-9CA6-4807-B23A-A4F89C0310D2}"/>
          </ac:picMkLst>
        </pc:picChg>
        <pc:picChg chg="del">
          <ac:chgData name="Cristina Frisby" userId="d2c69b5c32ec1ff9" providerId="LiveId" clId="{F25103FE-955F-4CAE-B975-7A618F1B1278}" dt="2024-05-27T00:37:03.120" v="587" actId="478"/>
          <ac:picMkLst>
            <pc:docMk/>
            <pc:sldMk cId="114120595" sldId="279"/>
            <ac:picMk id="43" creationId="{68703471-66FD-4701-B79F-C054E717F50D}"/>
          </ac:picMkLst>
        </pc:picChg>
        <pc:picChg chg="del">
          <ac:chgData name="Cristina Frisby" userId="d2c69b5c32ec1ff9" providerId="LiveId" clId="{F25103FE-955F-4CAE-B975-7A618F1B1278}" dt="2024-05-27T00:37:18.256" v="596" actId="478"/>
          <ac:picMkLst>
            <pc:docMk/>
            <pc:sldMk cId="114120595" sldId="279"/>
            <ac:picMk id="44" creationId="{32FDE888-33A7-493E-A23F-0EAAB9E10952}"/>
          </ac:picMkLst>
        </pc:picChg>
        <pc:picChg chg="del">
          <ac:chgData name="Cristina Frisby" userId="d2c69b5c32ec1ff9" providerId="LiveId" clId="{F25103FE-955F-4CAE-B975-7A618F1B1278}" dt="2024-05-27T00:37:29.272" v="601" actId="478"/>
          <ac:picMkLst>
            <pc:docMk/>
            <pc:sldMk cId="114120595" sldId="279"/>
            <ac:picMk id="45" creationId="{C8D7F118-FF46-4EA6-8CB0-7A7F32EA9B67}"/>
          </ac:picMkLst>
        </pc:picChg>
      </pc:sldChg>
      <pc:sldChg chg="modSp add mod">
        <pc:chgData name="Cristina Frisby" userId="d2c69b5c32ec1ff9" providerId="LiveId" clId="{F25103FE-955F-4CAE-B975-7A618F1B1278}" dt="2024-05-31T02:47:43.235" v="3787" actId="20577"/>
        <pc:sldMkLst>
          <pc:docMk/>
          <pc:sldMk cId="161388207" sldId="280"/>
        </pc:sldMkLst>
        <pc:spChg chg="mod">
          <ac:chgData name="Cristina Frisby" userId="d2c69b5c32ec1ff9" providerId="LiveId" clId="{F25103FE-955F-4CAE-B975-7A618F1B1278}" dt="2024-05-31T02:46:30.349" v="3747" actId="20577"/>
          <ac:spMkLst>
            <pc:docMk/>
            <pc:sldMk cId="161388207" sldId="280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7:43.235" v="3787" actId="20577"/>
          <ac:spMkLst>
            <pc:docMk/>
            <pc:sldMk cId="161388207" sldId="280"/>
            <ac:spMk id="40" creationId="{38FEDDED-CB8D-43EC-BAB6-6DB72148B5E9}"/>
          </ac:spMkLst>
        </pc:spChg>
        <pc:picChg chg="mod">
          <ac:chgData name="Cristina Frisby" userId="d2c69b5c32ec1ff9" providerId="LiveId" clId="{F25103FE-955F-4CAE-B975-7A618F1B1278}" dt="2024-05-31T01:09:17.661" v="1627" actId="1076"/>
          <ac:picMkLst>
            <pc:docMk/>
            <pc:sldMk cId="161388207" sldId="280"/>
            <ac:picMk id="31" creationId="{2DD925D5-FB3B-CAB1-4EEC-8EB613F9A205}"/>
          </ac:picMkLst>
        </pc:picChg>
      </pc:sldChg>
      <pc:sldChg chg="modSp add mod">
        <pc:chgData name="Cristina Frisby" userId="d2c69b5c32ec1ff9" providerId="LiveId" clId="{F25103FE-955F-4CAE-B975-7A618F1B1278}" dt="2024-05-31T02:48:08.888" v="3801" actId="14100"/>
        <pc:sldMkLst>
          <pc:docMk/>
          <pc:sldMk cId="815622276" sldId="281"/>
        </pc:sldMkLst>
        <pc:spChg chg="mod">
          <ac:chgData name="Cristina Frisby" userId="d2c69b5c32ec1ff9" providerId="LiveId" clId="{F25103FE-955F-4CAE-B975-7A618F1B1278}" dt="2024-05-31T01:21:32.125" v="2136" actId="20577"/>
          <ac:spMkLst>
            <pc:docMk/>
            <pc:sldMk cId="815622276" sldId="281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8:08.888" v="3801" actId="14100"/>
          <ac:spMkLst>
            <pc:docMk/>
            <pc:sldMk cId="815622276" sldId="281"/>
            <ac:spMk id="40" creationId="{38FEDDED-CB8D-43EC-BAB6-6DB72148B5E9}"/>
          </ac:spMkLst>
        </pc:spChg>
        <pc:picChg chg="mod">
          <ac:chgData name="Cristina Frisby" userId="d2c69b5c32ec1ff9" providerId="LiveId" clId="{F25103FE-955F-4CAE-B975-7A618F1B1278}" dt="2024-05-31T01:19:21.453" v="1712" actId="14826"/>
          <ac:picMkLst>
            <pc:docMk/>
            <pc:sldMk cId="815622276" sldId="281"/>
            <ac:picMk id="31" creationId="{2DD925D5-FB3B-CAB1-4EEC-8EB613F9A205}"/>
          </ac:picMkLst>
        </pc:picChg>
      </pc:sldChg>
      <pc:sldChg chg="delSp modSp add del mod">
        <pc:chgData name="Cristina Frisby" userId="d2c69b5c32ec1ff9" providerId="LiveId" clId="{F25103FE-955F-4CAE-B975-7A618F1B1278}" dt="2024-05-31T02:51:41.749" v="4003" actId="47"/>
        <pc:sldMkLst>
          <pc:docMk/>
          <pc:sldMk cId="1652714496" sldId="282"/>
        </pc:sldMkLst>
        <pc:spChg chg="mod">
          <ac:chgData name="Cristina Frisby" userId="d2c69b5c32ec1ff9" providerId="LiveId" clId="{F25103FE-955F-4CAE-B975-7A618F1B1278}" dt="2024-05-31T01:09:54.639" v="1673" actId="14100"/>
          <ac:spMkLst>
            <pc:docMk/>
            <pc:sldMk cId="1652714496" sldId="282"/>
            <ac:spMk id="40" creationId="{38FEDDED-CB8D-43EC-BAB6-6DB72148B5E9}"/>
          </ac:spMkLst>
        </pc:spChg>
        <pc:picChg chg="del">
          <ac:chgData name="Cristina Frisby" userId="d2c69b5c32ec1ff9" providerId="LiveId" clId="{F25103FE-955F-4CAE-B975-7A618F1B1278}" dt="2024-05-31T01:10:32.937" v="1677" actId="478"/>
          <ac:picMkLst>
            <pc:docMk/>
            <pc:sldMk cId="1652714496" sldId="282"/>
            <ac:picMk id="31" creationId="{2DD925D5-FB3B-CAB1-4EEC-8EB613F9A205}"/>
          </ac:picMkLst>
        </pc:picChg>
      </pc:sldChg>
      <pc:sldChg chg="modSp add mod">
        <pc:chgData name="Cristina Frisby" userId="d2c69b5c32ec1ff9" providerId="LiveId" clId="{F25103FE-955F-4CAE-B975-7A618F1B1278}" dt="2024-05-31T02:49:41.150" v="3870" actId="20577"/>
        <pc:sldMkLst>
          <pc:docMk/>
          <pc:sldMk cId="3644418306" sldId="283"/>
        </pc:sldMkLst>
        <pc:spChg chg="mod">
          <ac:chgData name="Cristina Frisby" userId="d2c69b5c32ec1ff9" providerId="LiveId" clId="{F25103FE-955F-4CAE-B975-7A618F1B1278}" dt="2024-05-31T02:49:15.702" v="3832" actId="20577"/>
          <ac:spMkLst>
            <pc:docMk/>
            <pc:sldMk cId="3644418306" sldId="283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9:41.150" v="3870" actId="20577"/>
          <ac:spMkLst>
            <pc:docMk/>
            <pc:sldMk cId="3644418306" sldId="283"/>
            <ac:spMk id="40" creationId="{38FEDDED-CB8D-43EC-BAB6-6DB72148B5E9}"/>
          </ac:spMkLst>
        </pc:spChg>
        <pc:picChg chg="mod">
          <ac:chgData name="Cristina Frisby" userId="d2c69b5c32ec1ff9" providerId="LiveId" clId="{F25103FE-955F-4CAE-B975-7A618F1B1278}" dt="2024-05-31T01:22:19.422" v="2138" actId="14826"/>
          <ac:picMkLst>
            <pc:docMk/>
            <pc:sldMk cId="3644418306" sldId="283"/>
            <ac:picMk id="31" creationId="{2DD925D5-FB3B-CAB1-4EEC-8EB613F9A205}"/>
          </ac:picMkLst>
        </pc:picChg>
      </pc:sldChg>
      <pc:sldChg chg="addSp modSp add mod">
        <pc:chgData name="Cristina Frisby" userId="d2c69b5c32ec1ff9" providerId="LiveId" clId="{F25103FE-955F-4CAE-B975-7A618F1B1278}" dt="2024-05-31T02:50:57.842" v="4002" actId="14100"/>
        <pc:sldMkLst>
          <pc:docMk/>
          <pc:sldMk cId="4174438951" sldId="284"/>
        </pc:sldMkLst>
        <pc:spChg chg="mod">
          <ac:chgData name="Cristina Frisby" userId="d2c69b5c32ec1ff9" providerId="LiveId" clId="{F25103FE-955F-4CAE-B975-7A618F1B1278}" dt="2024-05-31T02:50:57.842" v="4002" actId="14100"/>
          <ac:spMkLst>
            <pc:docMk/>
            <pc:sldMk cId="4174438951" sldId="284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2:49:56.427" v="3915" actId="20577"/>
          <ac:spMkLst>
            <pc:docMk/>
            <pc:sldMk cId="4174438951" sldId="284"/>
            <ac:spMk id="40" creationId="{38FEDDED-CB8D-43EC-BAB6-6DB72148B5E9}"/>
          </ac:spMkLst>
        </pc:spChg>
        <pc:picChg chg="add mod">
          <ac:chgData name="Cristina Frisby" userId="d2c69b5c32ec1ff9" providerId="LiveId" clId="{F25103FE-955F-4CAE-B975-7A618F1B1278}" dt="2024-05-31T01:26:44.946" v="2516" actId="14100"/>
          <ac:picMkLst>
            <pc:docMk/>
            <pc:sldMk cId="4174438951" sldId="284"/>
            <ac:picMk id="2" creationId="{544468C9-FDC6-BABE-AA76-7F17EA561786}"/>
          </ac:picMkLst>
        </pc:picChg>
        <pc:picChg chg="mod">
          <ac:chgData name="Cristina Frisby" userId="d2c69b5c32ec1ff9" providerId="LiveId" clId="{F25103FE-955F-4CAE-B975-7A618F1B1278}" dt="2024-05-31T01:26:41.456" v="2514" actId="14100"/>
          <ac:picMkLst>
            <pc:docMk/>
            <pc:sldMk cId="4174438951" sldId="284"/>
            <ac:picMk id="31" creationId="{2DD925D5-FB3B-CAB1-4EEC-8EB613F9A205}"/>
          </ac:picMkLst>
        </pc:picChg>
      </pc:sldChg>
      <pc:sldChg chg="modSp add mod">
        <pc:chgData name="Cristina Frisby" userId="d2c69b5c32ec1ff9" providerId="LiveId" clId="{F25103FE-955F-4CAE-B975-7A618F1B1278}" dt="2024-05-31T03:07:14.004" v="4928" actId="20577"/>
        <pc:sldMkLst>
          <pc:docMk/>
          <pc:sldMk cId="4255249964" sldId="285"/>
        </pc:sldMkLst>
        <pc:spChg chg="mod">
          <ac:chgData name="Cristina Frisby" userId="d2c69b5c32ec1ff9" providerId="LiveId" clId="{F25103FE-955F-4CAE-B975-7A618F1B1278}" dt="2024-05-31T02:30:46.707" v="2887" actId="14100"/>
          <ac:spMkLst>
            <pc:docMk/>
            <pc:sldMk cId="4255249964" sldId="285"/>
            <ac:spMk id="18" creationId="{8A6AD16E-8FB5-4AC7-941E-313FBED6044E}"/>
          </ac:spMkLst>
        </pc:spChg>
        <pc:spChg chg="mod">
          <ac:chgData name="Cristina Frisby" userId="d2c69b5c32ec1ff9" providerId="LiveId" clId="{F25103FE-955F-4CAE-B975-7A618F1B1278}" dt="2024-05-31T03:07:14.004" v="4928" actId="20577"/>
          <ac:spMkLst>
            <pc:docMk/>
            <pc:sldMk cId="4255249964" sldId="285"/>
            <ac:spMk id="22" creationId="{A3F3E4C8-A3E9-4D1E-AAF8-A6C4EF21F04E}"/>
          </ac:spMkLst>
        </pc:spChg>
      </pc:sldChg>
      <pc:sldChg chg="modSp add mod">
        <pc:chgData name="Cristina Frisby" userId="d2c69b5c32ec1ff9" providerId="LiveId" clId="{F25103FE-955F-4CAE-B975-7A618F1B1278}" dt="2024-05-31T02:38:34.519" v="3379" actId="20577"/>
        <pc:sldMkLst>
          <pc:docMk/>
          <pc:sldMk cId="2293645373" sldId="286"/>
        </pc:sldMkLst>
        <pc:spChg chg="mod">
          <ac:chgData name="Cristina Frisby" userId="d2c69b5c32ec1ff9" providerId="LiveId" clId="{F25103FE-955F-4CAE-B975-7A618F1B1278}" dt="2024-05-31T02:37:31.087" v="3179" actId="20577"/>
          <ac:spMkLst>
            <pc:docMk/>
            <pc:sldMk cId="2293645373" sldId="286"/>
            <ac:spMk id="18" creationId="{8A6AD16E-8FB5-4AC7-941E-313FBED6044E}"/>
          </ac:spMkLst>
        </pc:spChg>
        <pc:spChg chg="mod">
          <ac:chgData name="Cristina Frisby" userId="d2c69b5c32ec1ff9" providerId="LiveId" clId="{F25103FE-955F-4CAE-B975-7A618F1B1278}" dt="2024-05-31T02:38:34.519" v="3379" actId="20577"/>
          <ac:spMkLst>
            <pc:docMk/>
            <pc:sldMk cId="2293645373" sldId="286"/>
            <ac:spMk id="22" creationId="{A3F3E4C8-A3E9-4D1E-AAF8-A6C4EF21F04E}"/>
          </ac:spMkLst>
        </pc:spChg>
      </pc:sldChg>
      <pc:sldChg chg="modSp add mod ord">
        <pc:chgData name="Cristina Frisby" userId="d2c69b5c32ec1ff9" providerId="LiveId" clId="{F25103FE-955F-4CAE-B975-7A618F1B1278}" dt="2024-05-31T02:40:51.498" v="3513"/>
        <pc:sldMkLst>
          <pc:docMk/>
          <pc:sldMk cId="2128101058" sldId="287"/>
        </pc:sldMkLst>
        <pc:spChg chg="mod">
          <ac:chgData name="Cristina Frisby" userId="d2c69b5c32ec1ff9" providerId="LiveId" clId="{F25103FE-955F-4CAE-B975-7A618F1B1278}" dt="2024-05-31T02:40:44.794" v="3511" actId="14100"/>
          <ac:spMkLst>
            <pc:docMk/>
            <pc:sldMk cId="2128101058" sldId="287"/>
            <ac:spMk id="46" creationId="{3DE22AEE-5FE7-411E-BE12-05628BC028BA}"/>
          </ac:spMkLst>
        </pc:spChg>
      </pc:sldChg>
      <pc:sldChg chg="addSp delSp modSp add mod">
        <pc:chgData name="Cristina Frisby" userId="d2c69b5c32ec1ff9" providerId="LiveId" clId="{F25103FE-955F-4CAE-B975-7A618F1B1278}" dt="2024-05-31T03:06:37.973" v="4921" actId="6549"/>
        <pc:sldMkLst>
          <pc:docMk/>
          <pc:sldMk cId="1663226532" sldId="288"/>
        </pc:sldMkLst>
        <pc:spChg chg="mod">
          <ac:chgData name="Cristina Frisby" userId="d2c69b5c32ec1ff9" providerId="LiveId" clId="{F25103FE-955F-4CAE-B975-7A618F1B1278}" dt="2024-05-31T03:06:37.973" v="4921" actId="6549"/>
          <ac:spMkLst>
            <pc:docMk/>
            <pc:sldMk cId="1663226532" sldId="288"/>
            <ac:spMk id="32" creationId="{8547B198-45E8-3EE8-8932-9A25558893AC}"/>
          </ac:spMkLst>
        </pc:spChg>
        <pc:spChg chg="mod">
          <ac:chgData name="Cristina Frisby" userId="d2c69b5c32ec1ff9" providerId="LiveId" clId="{F25103FE-955F-4CAE-B975-7A618F1B1278}" dt="2024-05-31T03:04:39.071" v="4726" actId="20577"/>
          <ac:spMkLst>
            <pc:docMk/>
            <pc:sldMk cId="1663226532" sldId="288"/>
            <ac:spMk id="40" creationId="{38FEDDED-CB8D-43EC-BAB6-6DB72148B5E9}"/>
          </ac:spMkLst>
        </pc:spChg>
        <pc:picChg chg="add mod">
          <ac:chgData name="Cristina Frisby" userId="d2c69b5c32ec1ff9" providerId="LiveId" clId="{F25103FE-955F-4CAE-B975-7A618F1B1278}" dt="2024-05-31T03:05:24.481" v="4731" actId="1076"/>
          <ac:picMkLst>
            <pc:docMk/>
            <pc:sldMk cId="1663226532" sldId="288"/>
            <ac:picMk id="3" creationId="{215E2BF4-96A9-942C-C7D4-D2A44037CEEF}"/>
          </ac:picMkLst>
        </pc:picChg>
        <pc:picChg chg="del mod">
          <ac:chgData name="Cristina Frisby" userId="d2c69b5c32ec1ff9" providerId="LiveId" clId="{F25103FE-955F-4CAE-B975-7A618F1B1278}" dt="2024-05-31T03:05:16.413" v="4727" actId="478"/>
          <ac:picMkLst>
            <pc:docMk/>
            <pc:sldMk cId="1663226532" sldId="288"/>
            <ac:picMk id="31" creationId="{2DD925D5-FB3B-CAB1-4EEC-8EB613F9A20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2700">
              <a:solidFill>
                <a:schemeClr val="accent6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74-41B8-B572-B82F2D13D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"/>
        <c:overlap val="-100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accent3">
                <a:alpha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6350" cap="flat" cmpd="sng" algn="ctr">
              <a:solidFill>
                <a:schemeClr val="accent3">
                  <a:alpha val="4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jpeg"/><Relationship Id="rId5" Type="http://schemas.openxmlformats.org/officeDocument/2006/relationships/image" Target="../media/image65.jp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523983"/>
            <a:ext cx="6119656" cy="2733282"/>
          </a:xfrm>
        </p:spPr>
        <p:txBody>
          <a:bodyPr/>
          <a:lstStyle/>
          <a:p>
            <a:pPr algn="ctr"/>
            <a:r>
              <a:rPr lang="en-US" dirty="0"/>
              <a:t>US Presidential Projections: 2024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1979754"/>
          </a:xfrm>
        </p:spPr>
        <p:txBody>
          <a:bodyPr>
            <a:normAutofit/>
          </a:bodyPr>
          <a:lstStyle/>
          <a:p>
            <a:r>
              <a:rPr lang="en-US" dirty="0"/>
              <a:t>ASU –VIRT-AI-PT-03-2024-U-LOLC-MTTH</a:t>
            </a:r>
          </a:p>
          <a:p>
            <a:r>
              <a:rPr lang="en-US" dirty="0"/>
              <a:t>Project 1</a:t>
            </a:r>
          </a:p>
          <a:p>
            <a:r>
              <a:rPr lang="en-US" dirty="0"/>
              <a:t>Presenters:</a:t>
            </a:r>
          </a:p>
          <a:p>
            <a:r>
              <a:rPr lang="en-US" dirty="0"/>
              <a:t>Krishan Fotedar</a:t>
            </a:r>
          </a:p>
          <a:p>
            <a:r>
              <a:rPr lang="en-US" dirty="0"/>
              <a:t>Cristina Frisby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858823" cy="1057795"/>
          </a:xfrm>
        </p:spPr>
        <p:txBody>
          <a:bodyPr/>
          <a:lstStyle/>
          <a:p>
            <a:r>
              <a:rPr lang="en-US" noProof="0" dirty="0"/>
              <a:t>bellwether ELECTION RESULTS – DATA PREPARATION</a:t>
            </a:r>
            <a:br>
              <a:rPr lang="en-US" dirty="0"/>
            </a:b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3253218" y="4146146"/>
            <a:ext cx="9978688" cy="3043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44 counties have predicted the winner of the presidential election in all but one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election since 1980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Found the data in Wikipedia - filled a 44-tab spreadsheet</a:t>
            </a:r>
          </a:p>
          <a:p>
            <a:r>
              <a:rPr lang="en-US" sz="2000" dirty="0">
                <a:solidFill>
                  <a:schemeClr val="bg1"/>
                </a:solidFill>
              </a:rPr>
              <a:t>Data goes back to the 1880s in some cases, but we only used data since 1980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4FAC0-A029-7783-0322-0959A01B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1" y="593443"/>
            <a:ext cx="4095311" cy="3124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9C2F0C-950B-471D-0BC4-5889FCF74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63" y="566125"/>
            <a:ext cx="3402162" cy="3391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4EF32-A954-CB58-BD7E-E77727A1C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856" y="566125"/>
            <a:ext cx="3651493" cy="32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312911" cy="1057795"/>
          </a:xfrm>
        </p:spPr>
        <p:txBody>
          <a:bodyPr/>
          <a:lstStyle/>
          <a:p>
            <a:r>
              <a:rPr lang="en-US" noProof="0" dirty="0"/>
              <a:t>bellwether ELECTION RESULTS – 2024 Results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Predicting Presidential Election Results 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4075880" y="4488992"/>
            <a:ext cx="8758550" cy="2092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Ran a Prophet model for each county and each party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Stored results in a dictionary with the county as the key and the value being a 3-element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 list with the element being a time-series result for each party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Cycled through the dictionary and identified the 2024 predicted outcome and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 labeled the winner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Model is showing 38 counties will vote Democratic, 6 will vote Republican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971DE-6A70-5F29-B4EC-771FE781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0" y="903767"/>
            <a:ext cx="6711096" cy="34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0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312911" cy="1057795"/>
          </a:xfrm>
        </p:spPr>
        <p:txBody>
          <a:bodyPr/>
          <a:lstStyle/>
          <a:p>
            <a:r>
              <a:rPr lang="en-US" noProof="0" dirty="0"/>
              <a:t>bellwether ELECTION RESULTS – 2020 Results</a:t>
            </a:r>
            <a:br>
              <a:rPr lang="en-US" noProof="0" dirty="0"/>
            </a:br>
            <a:r>
              <a:rPr lang="en-US" noProof="0" dirty="0"/>
              <a:t>Validate the model</a:t>
            </a:r>
            <a:br>
              <a:rPr lang="en-US" dirty="0"/>
            </a:b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3702391" y="4443520"/>
            <a:ext cx="8758550" cy="2092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Ran a Prophet model for each county and each party to predict 2020 results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Compared the model 2020 results with 2020 actuals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Missed on 19 of the 44 counties – 2(R), 17(D)</a:t>
            </a:r>
          </a:p>
          <a:p>
            <a:r>
              <a:rPr lang="en-US" sz="1800" dirty="0">
                <a:solidFill>
                  <a:schemeClr val="bg1"/>
                </a:solidFill>
              </a:rPr>
              <a:t>The last 2 election cycles (2016 and 2020) have seen 34 of the 44 misses for these counties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Bellwether counties may no longer be good predictors of national vote outcomes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84399-1FC3-8A9C-5B26-BCE4565D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05" y="949825"/>
            <a:ext cx="8892011" cy="33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1" y="1259911"/>
            <a:ext cx="6514659" cy="1301860"/>
          </a:xfrm>
        </p:spPr>
        <p:txBody>
          <a:bodyPr/>
          <a:lstStyle/>
          <a:p>
            <a:r>
              <a:rPr lang="en-US" dirty="0"/>
              <a:t>Part 2:  Accessing Voter Demographics through Poll Data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63257" y="2844094"/>
            <a:ext cx="7389223" cy="2413388"/>
          </a:xfrm>
          <a:solidFill>
            <a:schemeClr val="accent1"/>
          </a:solidFill>
        </p:spPr>
        <p:txBody>
          <a:bodyPr/>
          <a:lstStyle/>
          <a:p>
            <a:r>
              <a:rPr lang="en-US" sz="1800" dirty="0"/>
              <a:t>Pew Research Center conducts public opinion polling, demographic research, computational social science research and other data-driven research.</a:t>
            </a:r>
          </a:p>
          <a:p>
            <a:endParaRPr lang="en-US" sz="1800" dirty="0"/>
          </a:p>
          <a:p>
            <a:r>
              <a:rPr lang="en-US" sz="1800" dirty="0"/>
              <a:t>“Party Identification Tables” for 1994 through 2023 were used to investigate demographics including Gender and Race/Ethnicity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25524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9547492" cy="1057795"/>
          </a:xfrm>
        </p:spPr>
        <p:txBody>
          <a:bodyPr/>
          <a:lstStyle/>
          <a:p>
            <a:r>
              <a:rPr lang="en-US" noProof="0" dirty="0"/>
              <a:t>Demographic Analysis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Using Prophet Models for 2024 Predictions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7498082" y="1565072"/>
            <a:ext cx="4113348" cy="3043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Prophet Predictions into 2024 for each demographic group.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Sample:  “Republican – Men”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E2BF4-96A9-942C-C7D4-D2A44037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8" y="1857829"/>
            <a:ext cx="7172800" cy="430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26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057795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Actual Election Results vs Polls (Pew): 1994 through 2023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2" y="1486367"/>
            <a:ext cx="6949440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7498081" y="1565072"/>
            <a:ext cx="4245733" cy="27704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General Comparison: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Primary Party Candidate Voting Results vs. Predicted Model From Poll Results using “prophet” models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Variances and Similarities: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Disrupter - 2008 Anomaly (Barack Obama)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0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256254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 Demographic: Gender (Men &amp; Women)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6108" y="1581010"/>
            <a:ext cx="6296792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72515" y="1565072"/>
            <a:ext cx="4871300" cy="5055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General Comparison: 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Polling Data Model from 1994 through 2023 and “prophet” prediction for 2024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Variances and Similarities: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Three of 4 groups show little change after 2008 (less than 1%):  Stable</a:t>
            </a:r>
          </a:p>
          <a:p>
            <a:r>
              <a:rPr lang="en-US" sz="2000" dirty="0">
                <a:solidFill>
                  <a:schemeClr val="bg1"/>
                </a:solidFill>
              </a:rPr>
              <a:t>One Group indicates a negative trend of more than 2%:  Democrat Women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Conclusions: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bg1"/>
                </a:solidFill>
              </a:rPr>
              <a:t>The Democratic Party should focus on the women’s declining demographic.</a:t>
            </a:r>
          </a:p>
        </p:txBody>
      </p:sp>
    </p:spTree>
    <p:extLst>
      <p:ext uri="{BB962C8B-B14F-4D97-AF65-F5344CB8AC3E}">
        <p14:creationId xmlns:p14="http://schemas.microsoft.com/office/powerpoint/2010/main" val="16138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205454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2024: Demographic: Racial and Ethnic Groups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304" y="1590738"/>
            <a:ext cx="5644179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65257" y="1565071"/>
            <a:ext cx="4878557" cy="4146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2024 Impact: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Slightly Upward:  White and Hispanic Republican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Slightly Downward:  Black Republican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Significantly Downward:  Asian Republican Voters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Should The </a:t>
            </a:r>
            <a:r>
              <a:rPr lang="en-US" sz="2000" dirty="0" err="1">
                <a:solidFill>
                  <a:schemeClr val="bg1"/>
                </a:solidFill>
              </a:rPr>
              <a:t>Republica</a:t>
            </a:r>
            <a:r>
              <a:rPr lang="en-US" sz="2000" dirty="0">
                <a:solidFill>
                  <a:schemeClr val="bg1"/>
                </a:solidFill>
              </a:rPr>
              <a:t> Party focus on Asian Voters to disrupt the trend?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Who are Asian Voters and what are their issues?  How diverse is this demographic?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62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057795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 Demographic: Racial and Ethnic Groups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5185" y="1590738"/>
            <a:ext cx="5474416" cy="5039446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65257" y="1565071"/>
            <a:ext cx="4878557" cy="4146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2024 Impact: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Significantly Upward:  Asian Democrat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Slightly Downward:  White Democrat Voters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Significantly Downward:  Hispanic and Black Democrat Voters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Conclusions: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Democratic Party can focus on Black and Hispanic voters to disrupt the trend.</a:t>
            </a:r>
          </a:p>
        </p:txBody>
      </p:sp>
    </p:spTree>
    <p:extLst>
      <p:ext uri="{BB962C8B-B14F-4D97-AF65-F5344CB8AC3E}">
        <p14:creationId xmlns:p14="http://schemas.microsoft.com/office/powerpoint/2010/main" val="3644418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8" y="64546"/>
            <a:ext cx="8572132" cy="1057795"/>
          </a:xfrm>
        </p:spPr>
        <p:txBody>
          <a:bodyPr/>
          <a:lstStyle/>
          <a:p>
            <a:r>
              <a:rPr lang="en-US" noProof="0" dirty="0"/>
              <a:t>Results</a:t>
            </a:r>
            <a:br>
              <a:rPr lang="en-US" dirty="0"/>
            </a:br>
            <a:r>
              <a:rPr lang="en-US" sz="2800" cap="none" dirty="0">
                <a:latin typeface="Arial" panose="020B0604020202020204" pitchFamily="34" charset="0"/>
                <a:cs typeface="Arial" panose="020B0604020202020204" pitchFamily="34" charset="0"/>
              </a:rPr>
              <a:t>Pew Poll Models 1994 through 2024: Demographic: Racial and Ethnic Groups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D925D5-FB3B-CAB1-4EEC-8EB613F9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0327" y="1489286"/>
            <a:ext cx="3143821" cy="2894028"/>
          </a:xfrm>
          <a:prstGeom prst="rect">
            <a:avLst/>
          </a:prstGeom>
        </p:spPr>
      </p:pic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6865257" y="1565071"/>
            <a:ext cx="4878557" cy="4625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Voting “Swap”: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White, Hispanic and Asian demographics are “swapping” similar percentage points on Republican and Democrat Parties.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Where are the Black voters going?  Black voters trending negative both Democrat and Republican.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Are Democrats more impacted by the trend than Republicans?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Conclusion:   Black voters may be voting independent or not voting.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468C9-FDC6-BABE-AA76-7F17EA56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05148" y="3744833"/>
            <a:ext cx="3143821" cy="29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8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927114" cy="538038"/>
          </a:xfrm>
        </p:spPr>
        <p:txBody>
          <a:bodyPr/>
          <a:lstStyle/>
          <a:p>
            <a:r>
              <a:rPr lang="en-US" dirty="0"/>
              <a:t>About THIS PROJECT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sz="1800" dirty="0"/>
              <a:t>This project is an academic collaboration to meet the certification requirements of Project 1, Artificial Intelligence Bootcamp.</a:t>
            </a:r>
          </a:p>
          <a:p>
            <a:r>
              <a:rPr lang="en-US" sz="1800" dirty="0"/>
              <a:t>Presenting Students:  Cristina Frisby &amp; Krishan Fotedar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711490" y="1433033"/>
            <a:ext cx="3479054" cy="3416369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10777" y="1538525"/>
            <a:ext cx="3031197" cy="365125"/>
          </a:xfrm>
        </p:spPr>
        <p:txBody>
          <a:bodyPr/>
          <a:lstStyle/>
          <a:p>
            <a:r>
              <a:rPr lang="en-US" dirty="0"/>
              <a:t>Presidential Projections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market icon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rcRect/>
          <a:stretch>
            <a:fillRect/>
          </a:stretch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Our product makes consumer lives easier, and no other product on the market offers the same features​</a:t>
            </a:r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pic>
        <p:nvPicPr>
          <p:cNvPr id="93" name="Picture Placeholder 92" descr="piggy bank icon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pic>
        <p:nvPicPr>
          <p:cNvPr id="94" name="Picture Placeholder 93" descr="stack of papers icon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/>
          <a:lstStyle/>
          <a:p>
            <a:r>
              <a:rPr lang="en-US" dirty="0"/>
              <a:t>Simple design that gives customers the targeted information they need​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77C3CA95-BC39-41C4-9B87-98BB7EA2D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8"/>
            <a:ext cx="3008630" cy="636682"/>
          </a:xfrm>
        </p:spPr>
        <p:txBody>
          <a:bodyPr/>
          <a:lstStyle/>
          <a:p>
            <a:r>
              <a:rPr lang="en-ZA" dirty="0"/>
              <a:t>Only product specifically dedicated to this niche market</a:t>
            </a:r>
            <a:endParaRPr lang="en-US" dirty="0"/>
          </a:p>
        </p:txBody>
      </p:sp>
      <p:pic>
        <p:nvPicPr>
          <p:cNvPr id="43" name="Picture Placeholder 42" descr="market icon">
            <a:extLst>
              <a:ext uri="{FF2B5EF4-FFF2-40B4-BE49-F238E27FC236}">
                <a16:creationId xmlns:a16="http://schemas.microsoft.com/office/drawing/2014/main" id="{68703471-66FD-4701-B79F-C054E717F5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9" y="2861988"/>
            <a:ext cx="3008630" cy="636682"/>
          </a:xfrm>
        </p:spPr>
        <p:txBody>
          <a:bodyPr/>
          <a:lstStyle/>
          <a:p>
            <a:r>
              <a:rPr lang="en-ZA" dirty="0"/>
              <a:t>First beautifully designed product that's both stylish and functional​</a:t>
            </a:r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 dirty="0"/>
              <a:t>Conducted testing with college students in the area​</a:t>
            </a:r>
          </a:p>
        </p:txBody>
      </p:sp>
      <p:pic>
        <p:nvPicPr>
          <p:cNvPr id="44" name="Picture Placeholder 43" descr="two people talking icon">
            <a:extLst>
              <a:ext uri="{FF2B5EF4-FFF2-40B4-BE49-F238E27FC236}">
                <a16:creationId xmlns:a16="http://schemas.microsoft.com/office/drawing/2014/main" id="{32FDE888-33A7-493E-A23F-0EAAB9E1095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t="131" b="131"/>
          <a:stretch>
            <a:fillRect/>
          </a:stretch>
        </p:blipFill>
        <p:spPr>
          <a:xfrm>
            <a:off x="7906631" y="4298696"/>
            <a:ext cx="603504" cy="603504"/>
          </a:xfrm>
          <a:prstGeom prst="rect">
            <a:avLst/>
          </a:prstGeom>
        </p:spPr>
      </p:pic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/>
          <a:lstStyle/>
          <a:p>
            <a:r>
              <a:rPr lang="en-ZA" dirty="0"/>
              <a:t>Designed with the help and input of experts in the field ​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823626"/>
            <a:ext cx="4569572" cy="580029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6595" y="2807310"/>
            <a:ext cx="5824073" cy="1940149"/>
          </a:xfrm>
        </p:spPr>
        <p:txBody>
          <a:bodyPr/>
          <a:lstStyle/>
          <a:p>
            <a:r>
              <a:rPr lang="en-ZA" dirty="0"/>
              <a:t>Cool and stylish product​</a:t>
            </a:r>
          </a:p>
          <a:p>
            <a:r>
              <a:rPr lang="en-ZA" dirty="0"/>
              <a:t>Areas for community connections</a:t>
            </a:r>
          </a:p>
          <a:p>
            <a:r>
              <a:rPr lang="en-ZA" dirty="0"/>
              <a:t>Online store and market swap​</a:t>
            </a:r>
            <a:endParaRPr lang="en-US" dirty="0"/>
          </a:p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18AC5-F86F-4C67-A6CE-942AB696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20B7A-39DA-4D7C-96BB-B2A9565A4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1D14AAB3-2E60-4AAE-8C5D-843AD9A98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771" y="1260569"/>
            <a:ext cx="6900947" cy="2357066"/>
          </a:xfrm>
        </p:spPr>
        <p:txBody>
          <a:bodyPr/>
          <a:lstStyle/>
          <a:p>
            <a:r>
              <a:rPr lang="en-US" dirty="0"/>
              <a:t>And The Winner is: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624974-9383-74F7-53F0-E2BB2B3D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136" y="4216768"/>
            <a:ext cx="2095864" cy="1992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71641-8EAE-4BC4-2C6B-C32698673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35031" y="4309948"/>
            <a:ext cx="1523999" cy="180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11" y="760406"/>
            <a:ext cx="5424988" cy="579245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5511" y="3417877"/>
            <a:ext cx="2806280" cy="365125"/>
          </a:xfrm>
        </p:spPr>
        <p:txBody>
          <a:bodyPr/>
          <a:lstStyle/>
          <a:p>
            <a:r>
              <a:rPr lang="en-ZA" dirty="0"/>
              <a:t>Research​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B2431E2-5AF0-49F8-8C0F-52F1C1171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511" y="3766050"/>
            <a:ext cx="2806280" cy="1148945"/>
          </a:xfrm>
        </p:spPr>
        <p:txBody>
          <a:bodyPr/>
          <a:lstStyle/>
          <a:p>
            <a:r>
              <a:rPr lang="en-ZA" dirty="0"/>
              <a:t>We based our research on market trends and social media</a:t>
            </a:r>
            <a:r>
              <a:rPr lang="en-US" dirty="0"/>
              <a:t>​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74545B8-60BB-4D0D-8EE6-4D20EFAB71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4520" y="3400925"/>
            <a:ext cx="2806280" cy="365125"/>
          </a:xfrm>
        </p:spPr>
        <p:txBody>
          <a:bodyPr/>
          <a:lstStyle/>
          <a:p>
            <a:r>
              <a:rPr lang="en-ZA" dirty="0"/>
              <a:t>Abstract​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47754CF-0306-43C0-AAC6-F0E44B385D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4520" y="3749098"/>
            <a:ext cx="2806280" cy="1148945"/>
          </a:xfrm>
        </p:spPr>
        <p:txBody>
          <a:bodyPr/>
          <a:lstStyle/>
          <a:p>
            <a:r>
              <a:rPr lang="en-ZA" dirty="0"/>
              <a:t>We believe people need more products specifically dedicated to this niche market</a:t>
            </a:r>
            <a:r>
              <a:rPr lang="en-US" dirty="0"/>
              <a:t>​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8BF14CB-16F9-4C81-89C6-D1803D9FF6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63529" y="3400925"/>
            <a:ext cx="2692240" cy="365125"/>
          </a:xfrm>
        </p:spPr>
        <p:txBody>
          <a:bodyPr/>
          <a:lstStyle/>
          <a:p>
            <a:r>
              <a:rPr lang="en-ZA" dirty="0"/>
              <a:t>Design​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BF20205F-2E3B-455D-AD51-19DBA042B6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3529" y="3749098"/>
            <a:ext cx="2692240" cy="1148945"/>
          </a:xfrm>
        </p:spPr>
        <p:txBody>
          <a:bodyPr/>
          <a:lstStyle/>
          <a:p>
            <a:r>
              <a:rPr lang="en-ZA" dirty="0"/>
              <a:t>Minimalist and easy to use </a:t>
            </a:r>
            <a:r>
              <a:rPr lang="en-US" dirty="0"/>
              <a:t>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569EA-9732-4A17-BF57-C64DBC5B9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34FB5AB1-B6AF-48F2-8193-1762B2110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E4A9E0-B9B8-477E-BAB2-C435AE05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68225" y="2771218"/>
            <a:ext cx="65900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D367819-9C54-4A3B-90AC-2B4EEEBCC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95812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EB2FC54-BDCC-433E-9F5F-4479FEC4C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9077" y="2471644"/>
            <a:ext cx="599148" cy="59914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F42323A-F1D2-482E-AE8B-36FC42FC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4821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F06236B-DDE6-47A9-8020-9F1D55DB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8086" y="2471644"/>
            <a:ext cx="599148" cy="59914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D56C48C-948A-41FB-A293-F6907B59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36810" y="229837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228EBB1-292A-4381-80B0-8545A1B57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0075" y="2471644"/>
            <a:ext cx="599148" cy="59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80501"/>
            <a:ext cx="5097428" cy="991689"/>
          </a:xfrm>
        </p:spPr>
        <p:txBody>
          <a:bodyPr/>
          <a:lstStyle/>
          <a:p>
            <a:r>
              <a:rPr lang="en-US" dirty="0"/>
              <a:t>Market opportunity overview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B0169F7-C655-419A-837E-361F2B214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2337" y="3400981"/>
            <a:ext cx="2693128" cy="991689"/>
          </a:xfrm>
        </p:spPr>
        <p:txBody>
          <a:bodyPr/>
          <a:lstStyle/>
          <a:p>
            <a:pPr lvl="0"/>
            <a:r>
              <a:rPr lang="en-US" noProof="0" dirty="0"/>
              <a:t>$3b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686A163-9DC0-4062-B9F2-7356DCF3AE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336" y="4670980"/>
            <a:ext cx="2693129" cy="1151633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6CE42C0-A515-44EB-BC74-1BABB144F8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87933" y="3400981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AF842C8-A5D3-45DC-A744-72AF8C8786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87931" y="4670980"/>
            <a:ext cx="2693129" cy="1151633"/>
          </a:xfrm>
        </p:spPr>
        <p:txBody>
          <a:bodyPr/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82F801-E17C-4A69-AD17-239F51B8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83530" y="3400981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FD9BD1C-061E-444C-9C04-891206C401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83528" y="4670980"/>
            <a:ext cx="2693129" cy="1151633"/>
          </a:xfrm>
        </p:spPr>
        <p:txBody>
          <a:bodyPr/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FF5-858C-4164-9FC5-90CD2124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7396-5C5E-4112-B44F-BAEFC9E0A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47" name="Date Placeholder 346">
            <a:extLst>
              <a:ext uri="{FF2B5EF4-FFF2-40B4-BE49-F238E27FC236}">
                <a16:creationId xmlns:a16="http://schemas.microsoft.com/office/drawing/2014/main" id="{02F3D276-B9E7-4EE4-929B-A726A0D5D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5F8A3-F409-4E82-902F-3686B4C01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1114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785493-3983-4D5B-89C1-18CAAE0A8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76709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9FFB6-DC81-4156-AEF7-2BDD543C8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72306" y="4533900"/>
            <a:ext cx="18494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377876"/>
            <a:ext cx="5097428" cy="918377"/>
          </a:xfrm>
        </p:spPr>
        <p:txBody>
          <a:bodyPr/>
          <a:lstStyle/>
          <a:p>
            <a:r>
              <a:rPr lang="en-US" noProof="0" dirty="0"/>
              <a:t>Market opportunity comparison</a:t>
            </a:r>
            <a:br>
              <a:rPr lang="en-US" dirty="0"/>
            </a:b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CA48589-52FD-4824-BF19-224A2E273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35012" y="2724048"/>
            <a:ext cx="1786461" cy="1072345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67209" y="2930881"/>
            <a:ext cx="3639904" cy="387746"/>
          </a:xfrm>
        </p:spPr>
        <p:txBody>
          <a:bodyPr/>
          <a:lstStyle/>
          <a:p>
            <a:r>
              <a:rPr lang="en-US" dirty="0"/>
              <a:t>Opportunity to Build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ED8224-AD26-4331-B8E0-5E0DB51640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7209" y="3282057"/>
            <a:ext cx="3639904" cy="481781"/>
          </a:xfrm>
        </p:spPr>
        <p:txBody>
          <a:bodyPr/>
          <a:lstStyle/>
          <a:p>
            <a:r>
              <a:rPr lang="en-ZA" dirty="0"/>
              <a:t>Revenue over 12 months</a:t>
            </a:r>
            <a:r>
              <a:rPr lang="en-US" dirty="0"/>
              <a:t>​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8DAD8FC-A8D5-47E3-A7B9-0D4AC6B9198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35012" y="3882118"/>
            <a:ext cx="1786461" cy="1072345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9BE337EA-F500-4A54-BFED-61886EF9F7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267209" y="4097257"/>
            <a:ext cx="3639905" cy="387746"/>
          </a:xfrm>
        </p:spPr>
        <p:txBody>
          <a:bodyPr/>
          <a:lstStyle/>
          <a:p>
            <a:r>
              <a:rPr lang="en-US" dirty="0"/>
              <a:t>Freedom to Invent</a:t>
            </a:r>
          </a:p>
        </p:txBody>
      </p:sp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55622651-7802-488B-BD31-0AB8ED0CD3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67209" y="4448433"/>
            <a:ext cx="3639905" cy="481781"/>
          </a:xfrm>
        </p:spPr>
        <p:txBody>
          <a:bodyPr/>
          <a:lstStyle/>
          <a:p>
            <a:r>
              <a:rPr lang="en-US" dirty="0"/>
              <a:t>Market share​</a:t>
            </a:r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1A056C5-B103-4338-9B8D-9EED354280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35012" y="5046627"/>
            <a:ext cx="1786461" cy="1072345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209" name="Text Placeholder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58730" y="5267189"/>
            <a:ext cx="3639905" cy="387746"/>
          </a:xfrm>
        </p:spPr>
        <p:txBody>
          <a:bodyPr/>
          <a:lstStyle/>
          <a:p>
            <a:r>
              <a:rPr lang="en-US" dirty="0"/>
              <a:t>Few Competitors</a:t>
            </a:r>
          </a:p>
        </p:txBody>
      </p:sp>
      <p:sp>
        <p:nvSpPr>
          <p:cNvPr id="210" name="Text Placeholder 209">
            <a:extLst>
              <a:ext uri="{FF2B5EF4-FFF2-40B4-BE49-F238E27FC236}">
                <a16:creationId xmlns:a16="http://schemas.microsoft.com/office/drawing/2014/main" id="{8EC4802F-F2B0-43C0-A6C4-7B8C3D2EC6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258730" y="5618365"/>
            <a:ext cx="3639905" cy="481781"/>
          </a:xfrm>
        </p:spPr>
        <p:txBody>
          <a:bodyPr/>
          <a:lstStyle/>
          <a:p>
            <a:r>
              <a:rPr lang="en-ZA" dirty="0"/>
              <a:t>Obtainable market</a:t>
            </a:r>
            <a:r>
              <a:rPr lang="en-US" dirty="0"/>
              <a:t>​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619512-A1D4-44AD-8188-F1687FC5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ED8FD-6B33-4E5E-8834-826A2D148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2" name="Date Placeholder 151">
            <a:extLst>
              <a:ext uri="{FF2B5EF4-FFF2-40B4-BE49-F238E27FC236}">
                <a16:creationId xmlns:a16="http://schemas.microsoft.com/office/drawing/2014/main" id="{2ED32D40-BFA8-4674-A900-4CD4235C1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8D05-5C71-4FBA-9474-A7CAFC47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2866217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9F7893-7745-4F9F-B234-06EB10A6B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4024379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12FC67-38A7-4EBE-AC1E-0DC78A142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93041" y="5182542"/>
            <a:ext cx="0" cy="78800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8ABCBBC9-D2F7-48B4-9184-C97F038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082" y="2232234"/>
            <a:ext cx="7323836" cy="74375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341596F3-38C6-448D-A0C5-24A7126792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69369" y="3317783"/>
            <a:ext cx="4172533" cy="274650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17B27968-7017-4680-8585-A31AFCFC0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69369" y="3651424"/>
            <a:ext cx="4172533" cy="2329657"/>
          </a:xfrm>
        </p:spPr>
        <p:txBody>
          <a:bodyPr/>
          <a:lstStyle/>
          <a:p>
            <a:r>
              <a:rPr lang="en-ZA" dirty="0"/>
              <a:t>Our product is priced below that of other companies on the market</a:t>
            </a:r>
            <a:r>
              <a:rPr lang="en-US" dirty="0"/>
              <a:t>​</a:t>
            </a:r>
          </a:p>
          <a:p>
            <a:r>
              <a:rPr lang="en-ZA" dirty="0"/>
              <a:t>Design is simple and easy to use, compared to the complex designs of the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 our consumers to our product</a:t>
            </a:r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CF89924-6561-4076-8640-DB03DB6B7D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72448" y="3317783"/>
            <a:ext cx="4172533" cy="27465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20CCA77E-34EA-4061-ABAB-6C8BBBAD5E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72448" y="3651424"/>
            <a:ext cx="4172533" cy="2329657"/>
          </a:xfrm>
        </p:spPr>
        <p:txBody>
          <a:bodyPr/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202891BF-DCB2-480A-BAB9-0C3CDD92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99A1ED1C-790E-44E3-B2F4-DE91FE038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30335FD-83D9-40F9-BCF7-E66D50AA1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08633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319B9FFB-0977-4525-8A44-982CB03E8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3820" y="2123274"/>
            <a:ext cx="1002380" cy="100238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2F7667-6964-4684-A3BD-F37CCB6F5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50312" y="4204682"/>
            <a:ext cx="1002380" cy="100238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39BF04E-4802-4FB1-8AD8-B559526E3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2835" y="4379153"/>
            <a:ext cx="1002380" cy="1002380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85C500-FA8C-47EB-A9D6-D73CEC783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802" y="4066610"/>
            <a:ext cx="1002380" cy="100238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C8F4A0-5A3F-4793-948C-37C7F63B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6945" y="4940495"/>
            <a:ext cx="1002380" cy="1002380"/>
          </a:xfrm>
          <a:prstGeom prst="ellipse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DAC96-A13C-45C8-85D9-E76C3F073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4833" y="1861234"/>
            <a:ext cx="1584471" cy="158447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r>
              <a:rPr lang="en-US" noProof="0" dirty="0"/>
              <a:t>Our competition graphic</a:t>
            </a:r>
            <a:br>
              <a:rPr lang="en-US" dirty="0"/>
            </a:b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78AC672-B3A8-4818-A2DD-4AC4E09C21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27206" y="1599947"/>
            <a:ext cx="1706965" cy="492025"/>
          </a:xfrm>
        </p:spPr>
        <p:txBody>
          <a:bodyPr/>
          <a:lstStyle/>
          <a:p>
            <a:r>
              <a:rPr lang="en-US" dirty="0"/>
              <a:t>convenient</a:t>
            </a:r>
          </a:p>
        </p:txBody>
      </p:sp>
      <p:sp>
        <p:nvSpPr>
          <p:cNvPr id="107" name="Text Placeholder 106">
            <a:extLst>
              <a:ext uri="{FF2B5EF4-FFF2-40B4-BE49-F238E27FC236}">
                <a16:creationId xmlns:a16="http://schemas.microsoft.com/office/drawing/2014/main" id="{D03D5EA3-71CF-48D3-9275-FD6D80F021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23421" y="2378452"/>
            <a:ext cx="1183179" cy="49202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EE2917-789E-49D4-B116-1CFBDB471D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43586" y="2129182"/>
            <a:ext cx="1706965" cy="104857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26BA2DA-C2D4-4602-A901-B6642B6500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4399" y="3528829"/>
            <a:ext cx="1209143" cy="492025"/>
          </a:xfrm>
        </p:spPr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9D3632F-CFE2-4072-8A8C-DF1D84B0A5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31018" y="3528829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119" name="Text Placeholder 118">
            <a:extLst>
              <a:ext uri="{FF2B5EF4-FFF2-40B4-BE49-F238E27FC236}">
                <a16:creationId xmlns:a16="http://schemas.microsoft.com/office/drawing/2014/main" id="{0F7C41D5-D65D-452F-93E8-B49828DD85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22436" y="4634331"/>
            <a:ext cx="1183179" cy="492025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F91DCB5A-57D3-4EBF-A9A1-B708D2A134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59913" y="4459860"/>
            <a:ext cx="1183179" cy="492025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120" name="Text Placeholder 119">
            <a:extLst>
              <a:ext uri="{FF2B5EF4-FFF2-40B4-BE49-F238E27FC236}">
                <a16:creationId xmlns:a16="http://schemas.microsoft.com/office/drawing/2014/main" id="{8C60C4A6-41AD-4FB6-A2B5-385108B9D92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37403" y="4321788"/>
            <a:ext cx="1183179" cy="492025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D0E0121-9CF8-404E-ACC6-53AFD861FE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27206" y="5468790"/>
            <a:ext cx="1706965" cy="492025"/>
          </a:xfrm>
        </p:spPr>
        <p:txBody>
          <a:bodyPr/>
          <a:lstStyle/>
          <a:p>
            <a:r>
              <a:rPr lang="en-ZA" dirty="0"/>
              <a:t>Inconvenient</a:t>
            </a:r>
            <a:r>
              <a:rPr lang="en-US" dirty="0"/>
              <a:t>​</a:t>
            </a:r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7B873056-ABAF-409E-9B1F-8C0284480F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86546" y="5195673"/>
            <a:ext cx="1183179" cy="492025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96604-7FB5-4F50-A96E-4386473A5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D13EE-70A1-4778-AF2D-A9A1C2D8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4F174361-981D-49E5-B0D5-8F14C3C47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B5DCDD26-2EBE-4DA1-88E6-739CC32A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85301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05DC8A-F469-4525-9B35-A48C39C6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05343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532D8B-A149-411A-B087-EBA1EE6C6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019" y="2994608"/>
            <a:ext cx="1584471" cy="1584471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4046B9E-C52D-4466-AE77-E724F5B0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45" y="1158710"/>
            <a:ext cx="5611660" cy="677782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8F2B12-A6FB-49BB-8D11-55B45902D3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 dirty="0"/>
              <a:t>How we’ll scale in the future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B9D383F-A60F-4C89-8A00-CF569497000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33290" y="3262556"/>
            <a:ext cx="1706965" cy="1048575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F406394-948C-4B32-9F32-893A9CDFB90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53332" y="3262556"/>
            <a:ext cx="1706965" cy="1048575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0564ED2-7D0C-49B7-ABB1-6D7E498CDA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97008" y="3262556"/>
            <a:ext cx="1706965" cy="1048575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4D6CB0C-A7D9-4409-AB5D-E136D3307D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2028" y="4704557"/>
            <a:ext cx="2431015" cy="1148945"/>
          </a:xfrm>
        </p:spPr>
        <p:txBody>
          <a:bodyPr/>
          <a:lstStyle/>
          <a:p>
            <a:r>
              <a:rPr lang="en-US" dirty="0"/>
              <a:t>Roll out product to high profile or top-level participants to help establish the product​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57077DD-31D5-47C0-8A51-7084E938B94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1306" y="4704558"/>
            <a:ext cx="2431015" cy="1148945"/>
          </a:xfrm>
        </p:spPr>
        <p:txBody>
          <a:bodyPr/>
          <a:lstStyle/>
          <a:p>
            <a:r>
              <a:rPr lang="en-US" dirty="0"/>
              <a:t>Release the product to the general public and monitor press release and social media accounts​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7D0D0D6-1ED1-462C-B06F-D055EA885C5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834982" y="4704557"/>
            <a:ext cx="2431015" cy="1148945"/>
          </a:xfrm>
        </p:spPr>
        <p:txBody>
          <a:bodyPr/>
          <a:lstStyle/>
          <a:p>
            <a:r>
              <a:rPr lang="en-US" dirty="0"/>
              <a:t>Gather feedback and adjust product design as necessary​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4A4EFB0B-EDB6-4E5D-BD82-B6F5A96E2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7A7A317-65B9-416D-A896-F174F465E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49E5435E-DE0A-40F6-A3B9-79B476E7F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9915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822" y="695093"/>
            <a:ext cx="7963593" cy="952278"/>
          </a:xfrm>
        </p:spPr>
        <p:txBody>
          <a:bodyPr/>
          <a:lstStyle/>
          <a:p>
            <a:r>
              <a:rPr lang="en-US" dirty="0"/>
              <a:t>Why Attempt to Predict and Understand Election Results?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0448" y="1863541"/>
            <a:ext cx="4071103" cy="667498"/>
          </a:xfrm>
        </p:spPr>
        <p:txBody>
          <a:bodyPr/>
          <a:lstStyle/>
          <a:p>
            <a:pPr algn="ctr"/>
            <a:r>
              <a:rPr lang="en-US" sz="4000" dirty="0"/>
              <a:t>Impact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22561" y="2651054"/>
            <a:ext cx="3946878" cy="1878167"/>
          </a:xfrm>
        </p:spPr>
        <p:txBody>
          <a:bodyPr/>
          <a:lstStyle/>
          <a:p>
            <a:pPr algn="ctr"/>
            <a:r>
              <a:rPr lang="en-US" sz="2800" dirty="0"/>
              <a:t>Financial</a:t>
            </a:r>
          </a:p>
          <a:p>
            <a:pPr algn="ctr"/>
            <a:r>
              <a:rPr lang="en-US" sz="2800" dirty="0"/>
              <a:t>Personal</a:t>
            </a:r>
          </a:p>
          <a:p>
            <a:pPr algn="ctr"/>
            <a:r>
              <a:rPr lang="en-US" sz="2800" dirty="0"/>
              <a:t>Global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128101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itle 977">
            <a:extLst>
              <a:ext uri="{FF2B5EF4-FFF2-40B4-BE49-F238E27FC236}">
                <a16:creationId xmlns:a16="http://schemas.microsoft.com/office/drawing/2014/main" id="{97E8AD1C-83FE-43D6-93CF-EF82BAE4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75" y="1144939"/>
            <a:ext cx="5473874" cy="68783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9015563-070E-44B6-A631-0F7B138A492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9730" y="1836492"/>
            <a:ext cx="5152539" cy="718457"/>
          </a:xfrm>
        </p:spPr>
        <p:txBody>
          <a:bodyPr/>
          <a:lstStyle/>
          <a:p>
            <a:r>
              <a:rPr lang="en-ZA" dirty="0"/>
              <a:t>Forecasting for success</a:t>
            </a:r>
            <a:r>
              <a:rPr lang="en-US" dirty="0"/>
              <a:t>​</a:t>
            </a:r>
          </a:p>
        </p:txBody>
      </p:sp>
      <p:sp>
        <p:nvSpPr>
          <p:cNvPr id="259" name="Text Placeholder 258">
            <a:extLst>
              <a:ext uri="{FF2B5EF4-FFF2-40B4-BE49-F238E27FC236}">
                <a16:creationId xmlns:a16="http://schemas.microsoft.com/office/drawing/2014/main" id="{4E3CE8A3-706A-4699-B699-A35574C8DB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63991" y="2822318"/>
            <a:ext cx="3574251" cy="448769"/>
          </a:xfrm>
        </p:spPr>
        <p:txBody>
          <a:bodyPr/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84" name="Content Placeholder 183">
            <a:extLst>
              <a:ext uri="{FF2B5EF4-FFF2-40B4-BE49-F238E27FC236}">
                <a16:creationId xmlns:a16="http://schemas.microsoft.com/office/drawing/2014/main" id="{2CBA1468-16B3-47C8-8E78-70050847C43F}"/>
              </a:ext>
            </a:extLst>
          </p:cNvPr>
          <p:cNvGraphicFramePr>
            <a:graphicFrameLocks noGrp="1"/>
          </p:cNvGraphicFramePr>
          <p:nvPr>
            <p:ph sz="quarter" idx="32"/>
            <p:extLst>
              <p:ext uri="{D42A27DB-BD31-4B8C-83A1-F6EECF244321}">
                <p14:modId xmlns:p14="http://schemas.microsoft.com/office/powerpoint/2010/main" val="736126811"/>
              </p:ext>
            </p:extLst>
          </p:nvPr>
        </p:nvGraphicFramePr>
        <p:xfrm>
          <a:off x="866775" y="3333750"/>
          <a:ext cx="4390269" cy="263637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801999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82182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845808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937688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98295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98201">
                <a:tc>
                  <a:txBody>
                    <a:bodyPr/>
                    <a:lstStyle/>
                    <a:p>
                      <a:pPr algn="r"/>
                      <a:endParaRPr lang="en-US" sz="1700" cap="all" spc="400" baseline="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clients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orders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Gross avenue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Net revenue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$7,000​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$20,000​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$16,000​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$30,000​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$25,000​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$40,000​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$30,000​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20XX​</a:t>
                      </a:r>
                    </a:p>
                  </a:txBody>
                  <a:tcPr marL="78782" marR="78782" marT="39391" marB="3939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$50,000​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$40,000​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20XX</a:t>
                      </a:r>
                    </a:p>
                  </a:txBody>
                  <a:tcPr marL="78782" marR="78782" marT="39391" marB="3939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$10,000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$7,000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508E97-4AAC-4B93-BC54-AFF59B214C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Revenue by year</a:t>
            </a:r>
          </a:p>
        </p:txBody>
      </p:sp>
      <p:sp>
        <p:nvSpPr>
          <p:cNvPr id="778" name="Footer Placeholder 777">
            <a:extLst>
              <a:ext uri="{FF2B5EF4-FFF2-40B4-BE49-F238E27FC236}">
                <a16:creationId xmlns:a16="http://schemas.microsoft.com/office/drawing/2014/main" id="{19834C9A-0F33-41A0-87C5-895769CD7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79" name="Slide Number Placeholder 778">
            <a:extLst>
              <a:ext uri="{FF2B5EF4-FFF2-40B4-BE49-F238E27FC236}">
                <a16:creationId xmlns:a16="http://schemas.microsoft.com/office/drawing/2014/main" id="{766B8C96-025A-4125-B64A-B90AECE1D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60" name="Date Placeholder 959">
            <a:extLst>
              <a:ext uri="{FF2B5EF4-FFF2-40B4-BE49-F238E27FC236}">
                <a16:creationId xmlns:a16="http://schemas.microsoft.com/office/drawing/2014/main" id="{AA069620-EBBB-45EF-B222-22B45D475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graphicFrame>
        <p:nvGraphicFramePr>
          <p:cNvPr id="30" name="Content Placeholder 13" descr="Chart">
            <a:extLst>
              <a:ext uri="{FF2B5EF4-FFF2-40B4-BE49-F238E27FC236}">
                <a16:creationId xmlns:a16="http://schemas.microsoft.com/office/drawing/2014/main" id="{776AF5D3-23C6-406C-884A-E5C415BD94A2}"/>
              </a:ext>
            </a:extLst>
          </p:cNvPr>
          <p:cNvGraphicFramePr>
            <a:graphicFrameLocks noGrp="1"/>
          </p:cNvGraphicFramePr>
          <p:nvPr>
            <p:ph sz="quarter" idx="33"/>
            <p:extLst>
              <p:ext uri="{D42A27DB-BD31-4B8C-83A1-F6EECF244321}">
                <p14:modId xmlns:p14="http://schemas.microsoft.com/office/powerpoint/2010/main" val="800023400"/>
              </p:ext>
            </p:extLst>
          </p:nvPr>
        </p:nvGraphicFramePr>
        <p:xfrm>
          <a:off x="5980176" y="3333749"/>
          <a:ext cx="4999580" cy="3000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8399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520">
            <a:extLst>
              <a:ext uri="{FF2B5EF4-FFF2-40B4-BE49-F238E27FC236}">
                <a16:creationId xmlns:a16="http://schemas.microsoft.com/office/drawing/2014/main" id="{75E89A79-8045-461F-B701-875D0FD4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98" y="512299"/>
            <a:ext cx="10515600" cy="727388"/>
          </a:xfrm>
        </p:spPr>
        <p:txBody>
          <a:bodyPr/>
          <a:lstStyle/>
          <a:p>
            <a:r>
              <a:rPr lang="en-US" noProof="0" dirty="0"/>
              <a:t>Two-year action plan</a:t>
            </a:r>
            <a:endParaRPr lang="en-US" dirty="0"/>
          </a:p>
        </p:txBody>
      </p:sp>
      <p:sp>
        <p:nvSpPr>
          <p:cNvPr id="265" name="Text Placeholder 264">
            <a:extLst>
              <a:ext uri="{FF2B5EF4-FFF2-40B4-BE49-F238E27FC236}">
                <a16:creationId xmlns:a16="http://schemas.microsoft.com/office/drawing/2014/main" id="{80DEB6D2-1B7D-4DB3-B668-8D4711ADFCF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992423" y="1780403"/>
            <a:ext cx="1440088" cy="586248"/>
          </a:xfrm>
        </p:spPr>
        <p:txBody>
          <a:bodyPr/>
          <a:lstStyle/>
          <a:p>
            <a:r>
              <a:rPr lang="en-ZA" dirty="0"/>
              <a:t>Draft blueprints​</a:t>
            </a:r>
          </a:p>
        </p:txBody>
      </p:sp>
      <p:sp>
        <p:nvSpPr>
          <p:cNvPr id="359" name="Text Placeholder 358">
            <a:extLst>
              <a:ext uri="{FF2B5EF4-FFF2-40B4-BE49-F238E27FC236}">
                <a16:creationId xmlns:a16="http://schemas.microsoft.com/office/drawing/2014/main" id="{24201780-B905-4CC0-A002-E052C96709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60668" y="1780403"/>
            <a:ext cx="1440088" cy="586248"/>
          </a:xfrm>
        </p:spPr>
        <p:txBody>
          <a:bodyPr/>
          <a:lstStyle/>
          <a:p>
            <a:r>
              <a:rPr lang="en-ZA" dirty="0"/>
              <a:t>Run focus groups</a:t>
            </a:r>
            <a:r>
              <a:rPr lang="en-US" dirty="0"/>
              <a:t>​</a:t>
            </a:r>
          </a:p>
        </p:txBody>
      </p:sp>
      <p:sp>
        <p:nvSpPr>
          <p:cNvPr id="360" name="Text Placeholder 359">
            <a:extLst>
              <a:ext uri="{FF2B5EF4-FFF2-40B4-BE49-F238E27FC236}">
                <a16:creationId xmlns:a16="http://schemas.microsoft.com/office/drawing/2014/main" id="{21E19E01-1E76-46A1-BFDD-F02550302C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07743" y="1780403"/>
            <a:ext cx="1440088" cy="586248"/>
          </a:xfrm>
        </p:spPr>
        <p:txBody>
          <a:bodyPr/>
          <a:lstStyle/>
          <a:p>
            <a:r>
              <a:rPr lang="en-ZA" dirty="0"/>
              <a:t>Gather feedback​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E7989F67-1903-4A19-A106-F0EF1A1F509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322" y="2436036"/>
            <a:ext cx="11942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36CD9B0-0D33-483A-8178-E8D42A035C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75402" y="2774313"/>
            <a:ext cx="495300" cy="904490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C9AC3EB-BB29-45E4-B0F6-57C288376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64817" y="2774313"/>
            <a:ext cx="495300" cy="904490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59488C-2AB1-41CD-81A6-2CB1D89A0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4232" y="2774313"/>
            <a:ext cx="495300" cy="904490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43C4ED9-1027-445A-A826-A807CFC087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3647" y="2774313"/>
            <a:ext cx="495300" cy="904490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09EB51E-092D-4C97-B81F-91EF721ED8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3062" y="2774313"/>
            <a:ext cx="495300" cy="904490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A707E6-1153-42ED-B68A-B36B00A4FA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22477" y="2774313"/>
            <a:ext cx="495300" cy="904490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EB230FD-A423-4C1B-A131-826E8FDF87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11892" y="2774313"/>
            <a:ext cx="495300" cy="904490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A709C7F-A89A-4221-A69B-D39EE05158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01307" y="2774313"/>
            <a:ext cx="495300" cy="904490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D50A79D-B5A3-4958-881E-84CCD4C042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90722" y="2774313"/>
            <a:ext cx="495300" cy="904490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B929E5-2D2A-44DA-AF7C-A69B7C449A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80137" y="2774313"/>
            <a:ext cx="495300" cy="904490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00D9E81-7ACC-48D9-B066-8DB4664FF8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69552" y="2774313"/>
            <a:ext cx="495300" cy="904490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9EF5B5B-BF97-4209-AF1D-A811D2A5AB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58963" y="2774313"/>
            <a:ext cx="495300" cy="904490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564" name="Text Placeholder 563">
            <a:extLst>
              <a:ext uri="{FF2B5EF4-FFF2-40B4-BE49-F238E27FC236}">
                <a16:creationId xmlns:a16="http://schemas.microsoft.com/office/drawing/2014/main" id="{F2B336D5-ADE1-457B-B99D-F7EC2A4A311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92423" y="3563114"/>
            <a:ext cx="1440088" cy="586248"/>
          </a:xfrm>
        </p:spPr>
        <p:txBody>
          <a:bodyPr/>
          <a:lstStyle/>
          <a:p>
            <a:r>
              <a:rPr lang="en-ZA" dirty="0"/>
              <a:t>Test design​</a:t>
            </a:r>
          </a:p>
        </p:txBody>
      </p:sp>
      <p:sp>
        <p:nvSpPr>
          <p:cNvPr id="565" name="Text Placeholder 564">
            <a:extLst>
              <a:ext uri="{FF2B5EF4-FFF2-40B4-BE49-F238E27FC236}">
                <a16:creationId xmlns:a16="http://schemas.microsoft.com/office/drawing/2014/main" id="{D6884773-025A-4056-9120-967A7484E1F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39498" y="3563114"/>
            <a:ext cx="1440088" cy="586248"/>
          </a:xfrm>
        </p:spPr>
        <p:txBody>
          <a:bodyPr/>
          <a:lstStyle/>
          <a:p>
            <a:r>
              <a:rPr lang="en-ZA" dirty="0"/>
              <a:t>Launch design​</a:t>
            </a:r>
          </a:p>
        </p:txBody>
      </p:sp>
      <p:sp>
        <p:nvSpPr>
          <p:cNvPr id="566" name="Text Placeholder 565">
            <a:extLst>
              <a:ext uri="{FF2B5EF4-FFF2-40B4-BE49-F238E27FC236}">
                <a16:creationId xmlns:a16="http://schemas.microsoft.com/office/drawing/2014/main" id="{FBD2A640-DB0A-44EA-AC04-32643D22EEF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886573" y="3563114"/>
            <a:ext cx="1440088" cy="586248"/>
          </a:xfrm>
        </p:spPr>
        <p:txBody>
          <a:bodyPr/>
          <a:lstStyle/>
          <a:p>
            <a:r>
              <a:rPr lang="en-ZA" dirty="0"/>
              <a:t>Deliver to client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81ABC74D-88CC-4A76-8A8D-F81C078BE9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322" y="4134112"/>
            <a:ext cx="1194201" cy="50172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507CAC-2AEA-4E98-917E-58DA9BF7F0E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5402" y="4476140"/>
            <a:ext cx="495300" cy="904490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BCFD3EC-BE47-440E-A3D2-19921F772F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4817" y="4476140"/>
            <a:ext cx="495300" cy="904490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B05F6D6-4A56-4230-99DC-8FC74BBA42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4232" y="4476140"/>
            <a:ext cx="495300" cy="904490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3BC8B38-4447-462E-9B98-085EEB3DF7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43647" y="4476140"/>
            <a:ext cx="495300" cy="904490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96CE8AF-DCA7-4FDD-B792-73BFD0D0FD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33062" y="4476140"/>
            <a:ext cx="495300" cy="904490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B9D4BA0-B371-40E9-AA9C-DBAB7E804F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22477" y="4476140"/>
            <a:ext cx="495300" cy="904490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3CD94E-5BA2-4097-A125-B94982A4FC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11892" y="4476140"/>
            <a:ext cx="495300" cy="904490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BA76994-6E86-409E-BEFD-BAB3662210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01307" y="4476140"/>
            <a:ext cx="495300" cy="904490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9A5B9CA-0571-4E52-8820-C4D9ABE1E7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0722" y="4476140"/>
            <a:ext cx="495300" cy="904490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B742B5-6136-4D89-836B-2AE443DEEA6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80137" y="4476140"/>
            <a:ext cx="495300" cy="904490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B130F84-F904-404E-840F-C6515BA16A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69552" y="4476140"/>
            <a:ext cx="495300" cy="904490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C532FF97-9822-4F48-94D1-728CBD2E1C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58963" y="4476140"/>
            <a:ext cx="495300" cy="904490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801" name="Footer Placeholder 800">
            <a:extLst>
              <a:ext uri="{FF2B5EF4-FFF2-40B4-BE49-F238E27FC236}">
                <a16:creationId xmlns:a16="http://schemas.microsoft.com/office/drawing/2014/main" id="{CC3358B5-0C47-4100-97BA-A72EF6669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02" name="Slide Number Placeholder 801">
            <a:extLst>
              <a:ext uri="{FF2B5EF4-FFF2-40B4-BE49-F238E27FC236}">
                <a16:creationId xmlns:a16="http://schemas.microsoft.com/office/drawing/2014/main" id="{A7FD67B3-0EAD-4823-9CB1-01BC55F39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3" name="Date Placeholder 62">
            <a:extLst>
              <a:ext uri="{FF2B5EF4-FFF2-40B4-BE49-F238E27FC236}">
                <a16:creationId xmlns:a16="http://schemas.microsoft.com/office/drawing/2014/main" id="{17947E7C-3931-48F5-92EC-CF93DE7FB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9880F65-3481-4185-A6A4-9E704ED6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3596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5ED933E-07EF-4D98-BF2F-857A474AA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25447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CB9E7A7-C7A3-4817-B0F4-C1F36CEC7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1492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E2B365D-92EC-488A-A4FF-B400D8EF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4409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AC5439A-F0E7-4D55-9C8D-2FC3D2611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3890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F4A87E7-E901-41C3-88BF-AFB18B0B9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83371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5755882-09E4-465D-9926-DC1427393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2852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802889C-9F91-489E-9076-E94A595A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62333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91E0934-BF07-4F35-B68E-468112E8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814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37E9BDD-0CD7-4027-9E5F-AB474E982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1295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55AFA18-43A3-42F1-9531-670829C3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3077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1F69ED1-3E32-4540-AE8B-D71CE1922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2025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E8944B4-18FD-498F-9CFB-221CD132D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596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D37E8DF-F521-4857-AD61-721C6EBF2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5447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C966B63-C451-4DD8-A1CD-FA767541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4928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D9D00B5-99AD-4A4E-B9AC-C28AA88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4409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18E07D7D-09A1-435A-92A7-39F78FAD2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3890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3B351D7-5FB7-4D53-92E1-3306A16B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3371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39FFA4F-D65D-4FB6-88D7-FBE005F21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2333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22A90C3-72CD-4A82-972D-1D330862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14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864FDF0-179F-42B6-AEF6-5ADE8CD6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1295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E077E29-52F8-4D74-A61E-62322621C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3077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92E00A5-49F8-41E0-8146-14DA6DF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0258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F8A85D2-9F79-4560-96CE-8296F8097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2852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63A4986-FD42-4C5F-9B10-9E87A4DD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2533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C3C163E-838F-4377-9BE7-B41E523B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078740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0A189D55-DB0B-416B-A473-41F85E03A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027319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D72CFF3F-1C1B-4A17-82F4-6E48A67A7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1902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96E88F0B-F8D3-4EB9-82F8-920DF2A0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59307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FC70A4EA-978C-45B1-8017-48C33D9B5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606713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73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E8F5D34E-F679-45F4-BFC9-B9B401E5F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/>
          <a:lstStyle/>
          <a:p>
            <a:r>
              <a:rPr lang="en-US" noProof="0" dirty="0"/>
              <a:t>financials</a:t>
            </a:r>
            <a:endParaRPr lang="en-US" dirty="0"/>
          </a:p>
        </p:txBody>
      </p:sp>
      <p:graphicFrame>
        <p:nvGraphicFramePr>
          <p:cNvPr id="40" name="Content Placeholder 39">
            <a:extLst>
              <a:ext uri="{FF2B5EF4-FFF2-40B4-BE49-F238E27FC236}">
                <a16:creationId xmlns:a16="http://schemas.microsoft.com/office/drawing/2014/main" id="{C4173BE0-AA34-4982-97CE-4DE4B553BD2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60224461"/>
              </p:ext>
            </p:extLst>
          </p:nvPr>
        </p:nvGraphicFramePr>
        <p:xfrm>
          <a:off x="693738" y="1128713"/>
          <a:ext cx="7655604" cy="506904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748956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338234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291686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270864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005864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12269">
                <a:tc>
                  <a:txBody>
                    <a:bodyPr/>
                    <a:lstStyle/>
                    <a:p>
                      <a:pPr algn="r"/>
                      <a:endParaRPr lang="en-US" sz="2000" cap="all" spc="400" baseline="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Year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Year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cap="all" spc="200" baseline="0" dirty="0">
                          <a:solidFill>
                            <a:schemeClr val="accent6"/>
                          </a:solidFill>
                          <a:latin typeface="+mj-lt"/>
                        </a:rPr>
                        <a:t>year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b="0" cap="all" spc="400" baseline="0" dirty="0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517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Detailers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price per sale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7735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Revenue @ 15%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560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630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67649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Sales &amp; marketing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151,200,000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602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Customer service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1,687,500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45153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Product development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50729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Research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281,250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4,320,000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5490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7,593,750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52,800,000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187,920,000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  <a:tr h="35490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EBIT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-1,968,750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-4,800,000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28,080,000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53374"/>
                  </a:ext>
                </a:extLst>
              </a:tr>
            </a:tbl>
          </a:graphicData>
        </a:graphic>
      </p:graphicFrame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B3167CB-A6C4-4DEF-86D2-0EE698CF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705E33BA-D532-4BFC-985F-6257C8C95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80CCD1CF-F52F-44F9-B196-89DF3E1B6D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58" y="2433312"/>
            <a:ext cx="1939480" cy="2115505"/>
          </a:xfrm>
        </p:spPr>
        <p:txBody>
          <a:bodyPr/>
          <a:lstStyle/>
          <a:p>
            <a:r>
              <a:rPr lang="en-US" dirty="0"/>
              <a:t>Our team</a:t>
            </a:r>
          </a:p>
        </p:txBody>
      </p:sp>
      <p:pic>
        <p:nvPicPr>
          <p:cNvPr id="26" name="Picture Placeholder 25" descr="A person in a suit">
            <a:extLst>
              <a:ext uri="{FF2B5EF4-FFF2-40B4-BE49-F238E27FC236}">
                <a16:creationId xmlns:a16="http://schemas.microsoft.com/office/drawing/2014/main" id="{E2B3D448-6C6E-457E-9101-6ED71063E0F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8220" y="2599422"/>
            <a:ext cx="1502806" cy="1502805"/>
          </a:xfrm>
        </p:spPr>
      </p:pic>
      <p:pic>
        <p:nvPicPr>
          <p:cNvPr id="30" name="Picture Placeholder 29" descr="A picture containing person, indoor">
            <a:extLst>
              <a:ext uri="{FF2B5EF4-FFF2-40B4-BE49-F238E27FC236}">
                <a16:creationId xmlns:a16="http://schemas.microsoft.com/office/drawing/2014/main" id="{C0AFC6B0-D191-4107-9CE8-6A62C8B6BF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0425" y="2599420"/>
            <a:ext cx="1502806" cy="1502805"/>
          </a:xfrm>
        </p:spPr>
      </p:pic>
      <p:pic>
        <p:nvPicPr>
          <p:cNvPr id="34" name="Picture Placeholder 33" descr="A person smiling for the camera">
            <a:extLst>
              <a:ext uri="{FF2B5EF4-FFF2-40B4-BE49-F238E27FC236}">
                <a16:creationId xmlns:a16="http://schemas.microsoft.com/office/drawing/2014/main" id="{001482E7-DB3D-4047-A6D3-8C7EB0F66DF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1629" y="2599420"/>
            <a:ext cx="1502806" cy="1502805"/>
          </a:xfrm>
        </p:spPr>
      </p:pic>
      <p:pic>
        <p:nvPicPr>
          <p:cNvPr id="38" name="Picture Placeholder 37" descr="Teams headshot">
            <a:extLst>
              <a:ext uri="{FF2B5EF4-FFF2-40B4-BE49-F238E27FC236}">
                <a16:creationId xmlns:a16="http://schemas.microsoft.com/office/drawing/2014/main" id="{0B81A210-11FF-46EA-AF83-A89425CF81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7443" y="2599420"/>
            <a:ext cx="1502806" cy="1502805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4435583"/>
            <a:ext cx="2085792" cy="274650"/>
          </a:xfrm>
        </p:spPr>
        <p:txBody>
          <a:bodyPr/>
          <a:lstStyle/>
          <a:p>
            <a:r>
              <a:rPr lang="en-US" dirty="0"/>
              <a:t>Takuma Hayashi​​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9FC8C05B-946D-4915-A1D1-59E3957C1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4661551"/>
            <a:ext cx="1885516" cy="365125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4435583"/>
            <a:ext cx="2085792" cy="274650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4661551"/>
            <a:ext cx="1885516" cy="36512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4435751"/>
            <a:ext cx="2085792" cy="274650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6665A4F1-CA8F-4D77-AB52-C98C3AD916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4661551"/>
            <a:ext cx="1885516" cy="3651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22B9989D-C7D5-4AA7-87A8-CE5C4973C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4435583"/>
            <a:ext cx="2085792" cy="274650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137" name="Text Placeholder 136">
            <a:extLst>
              <a:ext uri="{FF2B5EF4-FFF2-40B4-BE49-F238E27FC236}">
                <a16:creationId xmlns:a16="http://schemas.microsoft.com/office/drawing/2014/main" id="{4237D231-38E9-46D9-A571-1AEAC0B3E0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4661551"/>
            <a:ext cx="1885516" cy="36512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DC14B-DBB6-4ACF-BA53-D251EAD3C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29316F7-2E35-4591-ACA4-63F1C46A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364">
            <a:extLst>
              <a:ext uri="{FF2B5EF4-FFF2-40B4-BE49-F238E27FC236}">
                <a16:creationId xmlns:a16="http://schemas.microsoft.com/office/drawing/2014/main" id="{93AD7ABD-C576-4BB6-A3AE-23B58DE5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16" y="2375820"/>
            <a:ext cx="1939480" cy="2218499"/>
          </a:xfrm>
        </p:spPr>
        <p:txBody>
          <a:bodyPr/>
          <a:lstStyle/>
          <a:p>
            <a:r>
              <a:rPr lang="en-US" dirty="0"/>
              <a:t>Our team  </a:t>
            </a:r>
          </a:p>
        </p:txBody>
      </p:sp>
      <p:pic>
        <p:nvPicPr>
          <p:cNvPr id="43" name="Picture Placeholder 42" descr="A picture containing person">
            <a:extLst>
              <a:ext uri="{FF2B5EF4-FFF2-40B4-BE49-F238E27FC236}">
                <a16:creationId xmlns:a16="http://schemas.microsoft.com/office/drawing/2014/main" id="{489694FF-09A3-47B9-B459-215DAA4A046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39" y="1326925"/>
            <a:ext cx="1391577" cy="1391576"/>
          </a:xfrm>
        </p:spPr>
      </p:pic>
      <p:pic>
        <p:nvPicPr>
          <p:cNvPr id="47" name="Picture Placeholder 46" descr="A picture containing person, indoor">
            <a:extLst>
              <a:ext uri="{FF2B5EF4-FFF2-40B4-BE49-F238E27FC236}">
                <a16:creationId xmlns:a16="http://schemas.microsoft.com/office/drawing/2014/main" id="{6DE80A00-9E8B-4ACB-89B0-C4C0F33630EC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9991" y="1326192"/>
            <a:ext cx="1391577" cy="1391576"/>
          </a:xfrm>
        </p:spPr>
      </p:pic>
      <p:pic>
        <p:nvPicPr>
          <p:cNvPr id="51" name="Picture Placeholder 50" descr="A person smiling for the camera">
            <a:extLst>
              <a:ext uri="{FF2B5EF4-FFF2-40B4-BE49-F238E27FC236}">
                <a16:creationId xmlns:a16="http://schemas.microsoft.com/office/drawing/2014/main" id="{6601BC64-FE14-4DB5-8B36-4E25B36713B9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041" y="1335752"/>
            <a:ext cx="1391577" cy="1391576"/>
          </a:xfrm>
        </p:spPr>
      </p:pic>
      <p:pic>
        <p:nvPicPr>
          <p:cNvPr id="55" name="Picture Placeholder 54" descr="Team headshot man with beard">
            <a:extLst>
              <a:ext uri="{FF2B5EF4-FFF2-40B4-BE49-F238E27FC236}">
                <a16:creationId xmlns:a16="http://schemas.microsoft.com/office/drawing/2014/main" id="{F23CFDFC-E456-4B62-B169-3E518F6B4D9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4248" y="1326192"/>
            <a:ext cx="1391577" cy="1391576"/>
          </a:xfrm>
        </p:spPr>
      </p:pic>
      <p:sp>
        <p:nvSpPr>
          <p:cNvPr id="261" name="Text Placeholder 260">
            <a:extLst>
              <a:ext uri="{FF2B5EF4-FFF2-40B4-BE49-F238E27FC236}">
                <a16:creationId xmlns:a16="http://schemas.microsoft.com/office/drawing/2014/main" id="{3B528EB5-E06C-4ED5-95D1-0FC922CC87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2972370"/>
            <a:ext cx="2085792" cy="274650"/>
          </a:xfrm>
        </p:spPr>
        <p:txBody>
          <a:bodyPr/>
          <a:lstStyle/>
          <a:p>
            <a:r>
              <a:rPr lang="en-US" dirty="0"/>
              <a:t>Takuma Hayashi​​</a:t>
            </a:r>
          </a:p>
        </p:txBody>
      </p:sp>
      <p:sp>
        <p:nvSpPr>
          <p:cNvPr id="262" name="Text Placeholder 261">
            <a:extLst>
              <a:ext uri="{FF2B5EF4-FFF2-40B4-BE49-F238E27FC236}">
                <a16:creationId xmlns:a16="http://schemas.microsoft.com/office/drawing/2014/main" id="{15B31211-4F58-4F2A-9E2D-66F461BF54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6865" y="3198338"/>
            <a:ext cx="1885516" cy="365125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263" name="Text Placeholder 262">
            <a:extLst>
              <a:ext uri="{FF2B5EF4-FFF2-40B4-BE49-F238E27FC236}">
                <a16:creationId xmlns:a16="http://schemas.microsoft.com/office/drawing/2014/main" id="{AA6C7FBA-C196-4AE6-B167-6C55ED09741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8932" y="2972370"/>
            <a:ext cx="2085792" cy="274650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264" name="Text Placeholder 263">
            <a:extLst>
              <a:ext uri="{FF2B5EF4-FFF2-40B4-BE49-F238E27FC236}">
                <a16:creationId xmlns:a16="http://schemas.microsoft.com/office/drawing/2014/main" id="{4E5EE2B9-D150-453A-9E1D-D413883AC3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3198338"/>
            <a:ext cx="1885516" cy="36512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sp>
        <p:nvSpPr>
          <p:cNvPr id="265" name="Text Placeholder 264">
            <a:extLst>
              <a:ext uri="{FF2B5EF4-FFF2-40B4-BE49-F238E27FC236}">
                <a16:creationId xmlns:a16="http://schemas.microsoft.com/office/drawing/2014/main" id="{73864EC9-D7AB-4468-9F82-A19238933C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2972538"/>
            <a:ext cx="2085792" cy="274650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266" name="Text Placeholder 265">
            <a:extLst>
              <a:ext uri="{FF2B5EF4-FFF2-40B4-BE49-F238E27FC236}">
                <a16:creationId xmlns:a16="http://schemas.microsoft.com/office/drawing/2014/main" id="{07875ABF-89D4-4476-BEBD-FD3F3A5242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274" y="3198338"/>
            <a:ext cx="1885516" cy="3651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sp>
        <p:nvSpPr>
          <p:cNvPr id="267" name="Text Placeholder 266">
            <a:extLst>
              <a:ext uri="{FF2B5EF4-FFF2-40B4-BE49-F238E27FC236}">
                <a16:creationId xmlns:a16="http://schemas.microsoft.com/office/drawing/2014/main" id="{B1015474-0465-49F3-8DB6-C8B8C83D05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2972370"/>
            <a:ext cx="2085792" cy="274650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268" name="Text Placeholder 267">
            <a:extLst>
              <a:ext uri="{FF2B5EF4-FFF2-40B4-BE49-F238E27FC236}">
                <a16:creationId xmlns:a16="http://schemas.microsoft.com/office/drawing/2014/main" id="{D0848036-1420-4B8F-A927-CBE8061162F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3198338"/>
            <a:ext cx="1885516" cy="36512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59" name="Picture Placeholder 58" descr="A person wearing glasses">
            <a:extLst>
              <a:ext uri="{FF2B5EF4-FFF2-40B4-BE49-F238E27FC236}">
                <a16:creationId xmlns:a16="http://schemas.microsoft.com/office/drawing/2014/main" id="{626ECF90-59BC-4F2B-BBE1-E3C278CB2688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6338" y="3967833"/>
            <a:ext cx="1391577" cy="1391576"/>
          </a:xfrm>
        </p:spPr>
      </p:pic>
      <p:pic>
        <p:nvPicPr>
          <p:cNvPr id="63" name="Picture Placeholder 62" descr="A person with curly hair">
            <a:extLst>
              <a:ext uri="{FF2B5EF4-FFF2-40B4-BE49-F238E27FC236}">
                <a16:creationId xmlns:a16="http://schemas.microsoft.com/office/drawing/2014/main" id="{12DE1073-A7D7-4B15-97E5-5223F966A93D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9990" y="3967100"/>
            <a:ext cx="1391577" cy="1391576"/>
          </a:xfrm>
        </p:spPr>
      </p:pic>
      <p:pic>
        <p:nvPicPr>
          <p:cNvPr id="259" name="Picture Placeholder 258" descr="A person smiling for the camera">
            <a:extLst>
              <a:ext uri="{FF2B5EF4-FFF2-40B4-BE49-F238E27FC236}">
                <a16:creationId xmlns:a16="http://schemas.microsoft.com/office/drawing/2014/main" id="{4834A02F-4080-4730-844D-49401E4CB45C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040" y="3976660"/>
            <a:ext cx="1391577" cy="1391576"/>
          </a:xfrm>
        </p:spPr>
      </p:pic>
      <p:pic>
        <p:nvPicPr>
          <p:cNvPr id="281" name="Picture Placeholder 280" descr="A person smiling for the camera">
            <a:extLst>
              <a:ext uri="{FF2B5EF4-FFF2-40B4-BE49-F238E27FC236}">
                <a16:creationId xmlns:a16="http://schemas.microsoft.com/office/drawing/2014/main" id="{EA033618-7119-454B-AA08-8353379B217F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4247" y="3967100"/>
            <a:ext cx="1391577" cy="1391576"/>
          </a:xfrm>
        </p:spPr>
      </p:pic>
      <p:sp>
        <p:nvSpPr>
          <p:cNvPr id="269" name="Text Placeholder 268">
            <a:extLst>
              <a:ext uri="{FF2B5EF4-FFF2-40B4-BE49-F238E27FC236}">
                <a16:creationId xmlns:a16="http://schemas.microsoft.com/office/drawing/2014/main" id="{060F23A0-4476-49CA-8AFA-35D2A5F2E5D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96727" y="5587307"/>
            <a:ext cx="2085792" cy="274650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270" name="Text Placeholder 269">
            <a:extLst>
              <a:ext uri="{FF2B5EF4-FFF2-40B4-BE49-F238E27FC236}">
                <a16:creationId xmlns:a16="http://schemas.microsoft.com/office/drawing/2014/main" id="{9B604063-7C9C-4FEF-9A10-0D259CEC58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896865" y="5813275"/>
            <a:ext cx="1885516" cy="365125"/>
          </a:xfrm>
        </p:spPr>
        <p:txBody>
          <a:bodyPr/>
          <a:lstStyle/>
          <a:p>
            <a:r>
              <a:rPr lang="en-US" dirty="0"/>
              <a:t>VP Product​</a:t>
            </a:r>
          </a:p>
        </p:txBody>
      </p:sp>
      <p:sp>
        <p:nvSpPr>
          <p:cNvPr id="271" name="Text Placeholder 270">
            <a:extLst>
              <a:ext uri="{FF2B5EF4-FFF2-40B4-BE49-F238E27FC236}">
                <a16:creationId xmlns:a16="http://schemas.microsoft.com/office/drawing/2014/main" id="{E707572D-7863-49B8-B805-420CDCB107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98932" y="5587307"/>
            <a:ext cx="2085792" cy="274650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272" name="Text Placeholder 271">
            <a:extLst>
              <a:ext uri="{FF2B5EF4-FFF2-40B4-BE49-F238E27FC236}">
                <a16:creationId xmlns:a16="http://schemas.microsoft.com/office/drawing/2014/main" id="{C85B6129-3709-43BC-B78D-24BE1D2069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99070" y="5813275"/>
            <a:ext cx="1885516" cy="365125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sp>
        <p:nvSpPr>
          <p:cNvPr id="273" name="Text Placeholder 272">
            <a:extLst>
              <a:ext uri="{FF2B5EF4-FFF2-40B4-BE49-F238E27FC236}">
                <a16:creationId xmlns:a16="http://schemas.microsoft.com/office/drawing/2014/main" id="{0140E9D5-05CF-46F9-8F0A-D26D1C30032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00136" y="5587475"/>
            <a:ext cx="2085792" cy="274650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0ACBBA68-B2EC-48C6-A722-9A401C21CFF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100274" y="5813275"/>
            <a:ext cx="1885516" cy="365125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sp>
        <p:nvSpPr>
          <p:cNvPr id="275" name="Text Placeholder 274">
            <a:extLst>
              <a:ext uri="{FF2B5EF4-FFF2-40B4-BE49-F238E27FC236}">
                <a16:creationId xmlns:a16="http://schemas.microsoft.com/office/drawing/2014/main" id="{D3CF2955-2D46-45EE-A32F-C03ACB6DAB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95950" y="5587307"/>
            <a:ext cx="2085792" cy="274650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276" name="Text Placeholder 275">
            <a:extLst>
              <a:ext uri="{FF2B5EF4-FFF2-40B4-BE49-F238E27FC236}">
                <a16:creationId xmlns:a16="http://schemas.microsoft.com/office/drawing/2014/main" id="{A514F4ED-057A-4AAF-A3BE-A73CA3890F4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92018" y="5813275"/>
            <a:ext cx="1885515" cy="365125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3E769-4F0D-4D0D-BDB3-105F25170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4DAF4-634B-40FC-9DAF-839B8E934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78" name="Date Placeholder 277">
            <a:extLst>
              <a:ext uri="{FF2B5EF4-FFF2-40B4-BE49-F238E27FC236}">
                <a16:creationId xmlns:a16="http://schemas.microsoft.com/office/drawing/2014/main" id="{D2BD6615-FC04-4A3C-B0F0-5C12B53EF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467684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56C6724C-9FF7-4DF9-B366-D5C52888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07" y="412356"/>
            <a:ext cx="5561556" cy="567670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3EC3454A-0EA5-4C3A-B450-DDFF5E5870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0273" y="2216292"/>
            <a:ext cx="1611892" cy="1151632"/>
          </a:xfrm>
        </p:spPr>
        <p:txBody>
          <a:bodyPr/>
          <a:lstStyle/>
          <a:p>
            <a:r>
              <a:rPr lang="en-US" dirty="0"/>
              <a:t>12K</a:t>
            </a: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9B62333D-A92E-480A-B410-E38591B9F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13801" y="2216293"/>
            <a:ext cx="1611892" cy="1151632"/>
          </a:xfrm>
        </p:spPr>
        <p:txBody>
          <a:bodyPr/>
          <a:lstStyle/>
          <a:p>
            <a:r>
              <a:rPr lang="en-US" dirty="0"/>
              <a:t>14K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FB3CE12F-738B-455E-9355-23BD96C57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97329" y="2216293"/>
            <a:ext cx="1611892" cy="1151632"/>
          </a:xfrm>
        </p:spPr>
        <p:txBody>
          <a:bodyPr/>
          <a:lstStyle/>
          <a:p>
            <a:r>
              <a:rPr lang="en-US" dirty="0"/>
              <a:t>32K</a:t>
            </a:r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88FF8AD0-5502-494F-B9DF-E65EEB0F07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80856" y="2216293"/>
            <a:ext cx="1611892" cy="1151632"/>
          </a:xfrm>
        </p:spPr>
        <p:txBody>
          <a:bodyPr/>
          <a:lstStyle/>
          <a:p>
            <a:r>
              <a:rPr lang="en-US" dirty="0"/>
              <a:t>82K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85F1817-57FD-4E22-B791-FB7031916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26" y="3927568"/>
            <a:ext cx="2382386" cy="613702"/>
          </a:xfrm>
        </p:spPr>
        <p:txBody>
          <a:bodyPr/>
          <a:lstStyle/>
          <a:p>
            <a:r>
              <a:rPr lang="en-US" dirty="0"/>
              <a:t>Property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7A15FA0D-1700-430B-B189-08D820F8FD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5026" y="4519311"/>
            <a:ext cx="2382386" cy="857935"/>
          </a:xfrm>
        </p:spPr>
        <p:txBody>
          <a:bodyPr/>
          <a:lstStyle/>
          <a:p>
            <a:r>
              <a:rPr lang="en-ZA" dirty="0"/>
              <a:t>Revenue obtained from property rentals​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16241FF-379D-4C5E-A5A9-5ACCE975E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28554" y="3927568"/>
            <a:ext cx="2382386" cy="613702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3631C29B-F1C1-494F-AC0D-218DEF3535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28554" y="4519311"/>
            <a:ext cx="2382386" cy="857935"/>
          </a:xfrm>
        </p:spPr>
        <p:txBody>
          <a:bodyPr/>
          <a:lstStyle/>
          <a:p>
            <a:r>
              <a:rPr lang="en-ZA" dirty="0"/>
              <a:t>Amount obtained through other investors​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403D31-4B7A-4D06-B2C8-5671B20409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12082" y="3927568"/>
            <a:ext cx="2382386" cy="613702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4CD6F4-17BE-49EF-BE2E-F9D3790441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12082" y="4519311"/>
            <a:ext cx="2382386" cy="857935"/>
          </a:xfrm>
        </p:spPr>
        <p:txBody>
          <a:bodyPr/>
          <a:lstStyle/>
          <a:p>
            <a:r>
              <a:rPr lang="en-ZA" dirty="0"/>
              <a:t>Liquid cash we have on hand</a:t>
            </a:r>
            <a:r>
              <a:rPr lang="en-US" dirty="0"/>
              <a:t>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1846A24-F89C-4782-A3CB-3C8B710BC7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95609" y="3927568"/>
            <a:ext cx="2382386" cy="613702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0B21CE3-707A-4A45-B46E-7E000F5052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95609" y="4519311"/>
            <a:ext cx="2382386" cy="857935"/>
          </a:xfrm>
        </p:spPr>
        <p:txBody>
          <a:bodyPr/>
          <a:lstStyle/>
          <a:p>
            <a:r>
              <a:rPr lang="en-ZA" dirty="0"/>
              <a:t>Number of shares converted into USD​</a:t>
            </a:r>
          </a:p>
        </p:txBody>
      </p:sp>
      <p:sp>
        <p:nvSpPr>
          <p:cNvPr id="254" name="Footer Placeholder 253">
            <a:extLst>
              <a:ext uri="{FF2B5EF4-FFF2-40B4-BE49-F238E27FC236}">
                <a16:creationId xmlns:a16="http://schemas.microsoft.com/office/drawing/2014/main" id="{9DF4D139-9BDD-4805-9790-7AE16FDFB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5" name="Slide Number Placeholder 254">
            <a:extLst>
              <a:ext uri="{FF2B5EF4-FFF2-40B4-BE49-F238E27FC236}">
                <a16:creationId xmlns:a16="http://schemas.microsoft.com/office/drawing/2014/main" id="{0911F1E0-1FA7-400E-8710-DAAD103CD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34" name="Date Placeholder 433">
            <a:extLst>
              <a:ext uri="{FF2B5EF4-FFF2-40B4-BE49-F238E27FC236}">
                <a16:creationId xmlns:a16="http://schemas.microsoft.com/office/drawing/2014/main" id="{0377EB1E-65F5-456C-9DB1-7FB8F5C772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grpSp>
        <p:nvGrpSpPr>
          <p:cNvPr id="18" name="Graphic 17">
            <a:extLst>
              <a:ext uri="{FF2B5EF4-FFF2-40B4-BE49-F238E27FC236}">
                <a16:creationId xmlns:a16="http://schemas.microsoft.com/office/drawing/2014/main" id="{6AB4C7D7-85FD-45DC-B118-5116A234F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932" y="1880822"/>
            <a:ext cx="1822574" cy="1822573"/>
            <a:chOff x="545026" y="3295434"/>
            <a:chExt cx="2382386" cy="2382385"/>
          </a:xfrm>
        </p:grpSpPr>
        <p:sp>
          <p:nvSpPr>
            <p:cNvPr id="20" name="Graphic 17">
              <a:extLst>
                <a:ext uri="{FF2B5EF4-FFF2-40B4-BE49-F238E27FC236}">
                  <a16:creationId xmlns:a16="http://schemas.microsoft.com/office/drawing/2014/main" id="{42D5DCDC-AC8E-47BA-9E78-438F00FF3204}"/>
                </a:ext>
              </a:extLst>
            </p:cNvPr>
            <p:cNvSpPr/>
            <p:nvPr/>
          </p:nvSpPr>
          <p:spPr>
            <a:xfrm>
              <a:off x="545026" y="3372572"/>
              <a:ext cx="2382386" cy="2305247"/>
            </a:xfrm>
            <a:custGeom>
              <a:avLst/>
              <a:gdLst>
                <a:gd name="connsiteX0" fmla="*/ 1613719 w 2382386"/>
                <a:gd name="connsiteY0" fmla="*/ 0 h 2305247"/>
                <a:gd name="connsiteX1" fmla="*/ 1613719 w 2382386"/>
                <a:gd name="connsiteY1" fmla="*/ 196239 h 2305247"/>
                <a:gd name="connsiteX2" fmla="*/ 1905469 w 2382386"/>
                <a:gd name="connsiteY2" fmla="*/ 399749 h 2305247"/>
                <a:gd name="connsiteX3" fmla="*/ 2122041 w 2382386"/>
                <a:gd name="connsiteY3" fmla="*/ 720912 h 2305247"/>
                <a:gd name="connsiteX4" fmla="*/ 2201351 w 2382386"/>
                <a:gd name="connsiteY4" fmla="*/ 1114055 h 2305247"/>
                <a:gd name="connsiteX5" fmla="*/ 2122041 w 2382386"/>
                <a:gd name="connsiteY5" fmla="*/ 1507198 h 2305247"/>
                <a:gd name="connsiteX6" fmla="*/ 1905469 w 2382386"/>
                <a:gd name="connsiteY6" fmla="*/ 1828361 h 2305247"/>
                <a:gd name="connsiteX7" fmla="*/ 1584306 w 2382386"/>
                <a:gd name="connsiteY7" fmla="*/ 2044933 h 2305247"/>
                <a:gd name="connsiteX8" fmla="*/ 1191163 w 2382386"/>
                <a:gd name="connsiteY8" fmla="*/ 2124243 h 2305247"/>
                <a:gd name="connsiteX9" fmla="*/ 798020 w 2382386"/>
                <a:gd name="connsiteY9" fmla="*/ 2044933 h 2305247"/>
                <a:gd name="connsiteX10" fmla="*/ 476857 w 2382386"/>
                <a:gd name="connsiteY10" fmla="*/ 1828361 h 2305247"/>
                <a:gd name="connsiteX11" fmla="*/ 260285 w 2382386"/>
                <a:gd name="connsiteY11" fmla="*/ 1507198 h 2305247"/>
                <a:gd name="connsiteX12" fmla="*/ 181005 w 2382386"/>
                <a:gd name="connsiteY12" fmla="*/ 1114055 h 2305247"/>
                <a:gd name="connsiteX13" fmla="*/ 260315 w 2382386"/>
                <a:gd name="connsiteY13" fmla="*/ 720912 h 2305247"/>
                <a:gd name="connsiteX14" fmla="*/ 476888 w 2382386"/>
                <a:gd name="connsiteY14" fmla="*/ 399749 h 2305247"/>
                <a:gd name="connsiteX15" fmla="*/ 768637 w 2382386"/>
                <a:gd name="connsiteY15" fmla="*/ 196239 h 2305247"/>
                <a:gd name="connsiteX16" fmla="*/ 768637 w 2382386"/>
                <a:gd name="connsiteY16" fmla="*/ 0 h 2305247"/>
                <a:gd name="connsiteX17" fmla="*/ 0 w 2382386"/>
                <a:gd name="connsiteY17" fmla="*/ 1114055 h 2305247"/>
                <a:gd name="connsiteX18" fmla="*/ 1191193 w 2382386"/>
                <a:gd name="connsiteY18" fmla="*/ 2305248 h 2305247"/>
                <a:gd name="connsiteX19" fmla="*/ 2382386 w 2382386"/>
                <a:gd name="connsiteY19" fmla="*/ 1114055 h 2305247"/>
                <a:gd name="connsiteX20" fmla="*/ 1613719 w 2382386"/>
                <a:gd name="connsiteY20" fmla="*/ 0 h 230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2386" h="2305247">
                  <a:moveTo>
                    <a:pt x="1613719" y="0"/>
                  </a:moveTo>
                  <a:lnTo>
                    <a:pt x="1613719" y="196239"/>
                  </a:lnTo>
                  <a:cubicBezTo>
                    <a:pt x="1722231" y="246227"/>
                    <a:pt x="1820276" y="314556"/>
                    <a:pt x="1905469" y="399749"/>
                  </a:cubicBezTo>
                  <a:cubicBezTo>
                    <a:pt x="1998294" y="492575"/>
                    <a:pt x="2071148" y="600635"/>
                    <a:pt x="2122041" y="720912"/>
                  </a:cubicBezTo>
                  <a:cubicBezTo>
                    <a:pt x="2174683" y="845323"/>
                    <a:pt x="2201351" y="977607"/>
                    <a:pt x="2201351" y="1114055"/>
                  </a:cubicBezTo>
                  <a:cubicBezTo>
                    <a:pt x="2201351" y="1250502"/>
                    <a:pt x="2174683" y="1382787"/>
                    <a:pt x="2122041" y="1507198"/>
                  </a:cubicBezTo>
                  <a:cubicBezTo>
                    <a:pt x="2071179" y="1627475"/>
                    <a:pt x="1998324" y="1735505"/>
                    <a:pt x="1905469" y="1828361"/>
                  </a:cubicBezTo>
                  <a:cubicBezTo>
                    <a:pt x="1812643" y="1921186"/>
                    <a:pt x="1704583" y="1994040"/>
                    <a:pt x="1584306" y="2044933"/>
                  </a:cubicBezTo>
                  <a:cubicBezTo>
                    <a:pt x="1459895" y="2097545"/>
                    <a:pt x="1327611" y="2124243"/>
                    <a:pt x="1191163" y="2124243"/>
                  </a:cubicBezTo>
                  <a:cubicBezTo>
                    <a:pt x="1054716" y="2124243"/>
                    <a:pt x="922431" y="2097545"/>
                    <a:pt x="798020" y="2044933"/>
                  </a:cubicBezTo>
                  <a:cubicBezTo>
                    <a:pt x="677743" y="1994071"/>
                    <a:pt x="569713" y="1921186"/>
                    <a:pt x="476857" y="1828361"/>
                  </a:cubicBezTo>
                  <a:cubicBezTo>
                    <a:pt x="384032" y="1735535"/>
                    <a:pt x="311178" y="1627475"/>
                    <a:pt x="260285" y="1507198"/>
                  </a:cubicBezTo>
                  <a:cubicBezTo>
                    <a:pt x="207673" y="1382787"/>
                    <a:pt x="181005" y="1250502"/>
                    <a:pt x="181005" y="1114055"/>
                  </a:cubicBezTo>
                  <a:cubicBezTo>
                    <a:pt x="181005" y="977607"/>
                    <a:pt x="207673" y="845323"/>
                    <a:pt x="260315" y="720912"/>
                  </a:cubicBezTo>
                  <a:cubicBezTo>
                    <a:pt x="311178" y="600635"/>
                    <a:pt x="384032" y="492605"/>
                    <a:pt x="476888" y="399749"/>
                  </a:cubicBezTo>
                  <a:cubicBezTo>
                    <a:pt x="562081" y="314556"/>
                    <a:pt x="660125" y="246227"/>
                    <a:pt x="768637" y="196239"/>
                  </a:cubicBezTo>
                  <a:lnTo>
                    <a:pt x="768637" y="0"/>
                  </a:lnTo>
                  <a:cubicBezTo>
                    <a:pt x="319353" y="170476"/>
                    <a:pt x="0" y="604979"/>
                    <a:pt x="0" y="1114055"/>
                  </a:cubicBezTo>
                  <a:cubicBezTo>
                    <a:pt x="0" y="1771917"/>
                    <a:pt x="533301" y="2305248"/>
                    <a:pt x="1191193" y="2305248"/>
                  </a:cubicBezTo>
                  <a:cubicBezTo>
                    <a:pt x="1849055" y="2305248"/>
                    <a:pt x="2382386" y="1771947"/>
                    <a:pt x="2382386" y="1114055"/>
                  </a:cubicBezTo>
                  <a:cubicBezTo>
                    <a:pt x="2382356" y="604979"/>
                    <a:pt x="2063033" y="170476"/>
                    <a:pt x="161371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Graphic 17">
              <a:extLst>
                <a:ext uri="{FF2B5EF4-FFF2-40B4-BE49-F238E27FC236}">
                  <a16:creationId xmlns:a16="http://schemas.microsoft.com/office/drawing/2014/main" id="{11347CE7-3994-4114-A0FF-31E477D1388D}"/>
                </a:ext>
              </a:extLst>
            </p:cNvPr>
            <p:cNvSpPr/>
            <p:nvPr/>
          </p:nvSpPr>
          <p:spPr>
            <a:xfrm>
              <a:off x="1302327" y="3295434"/>
              <a:ext cx="861065" cy="273377"/>
            </a:xfrm>
            <a:custGeom>
              <a:avLst/>
              <a:gdLst>
                <a:gd name="connsiteX0" fmla="*/ 29383 w 845111"/>
                <a:gd name="connsiteY0" fmla="*/ 260315 h 273377"/>
                <a:gd name="connsiteX1" fmla="*/ 422556 w 845111"/>
                <a:gd name="connsiteY1" fmla="*/ 181005 h 273377"/>
                <a:gd name="connsiteX2" fmla="*/ 815699 w 845111"/>
                <a:gd name="connsiteY2" fmla="*/ 260315 h 273377"/>
                <a:gd name="connsiteX3" fmla="*/ 845112 w 845111"/>
                <a:gd name="connsiteY3" fmla="*/ 273378 h 273377"/>
                <a:gd name="connsiteX4" fmla="*/ 845112 w 845111"/>
                <a:gd name="connsiteY4" fmla="*/ 77138 h 273377"/>
                <a:gd name="connsiteX5" fmla="*/ 422556 w 845111"/>
                <a:gd name="connsiteY5" fmla="*/ 0 h 273377"/>
                <a:gd name="connsiteX6" fmla="*/ 0 w 845111"/>
                <a:gd name="connsiteY6" fmla="*/ 77138 h 273377"/>
                <a:gd name="connsiteX7" fmla="*/ 0 w 845111"/>
                <a:gd name="connsiteY7" fmla="*/ 273378 h 273377"/>
                <a:gd name="connsiteX8" fmla="*/ 29383 w 845111"/>
                <a:gd name="connsiteY8" fmla="*/ 260315 h 27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5111" h="273377">
                  <a:moveTo>
                    <a:pt x="29383" y="260315"/>
                  </a:moveTo>
                  <a:cubicBezTo>
                    <a:pt x="153824" y="207703"/>
                    <a:pt x="286078" y="181005"/>
                    <a:pt x="422556" y="181005"/>
                  </a:cubicBezTo>
                  <a:cubicBezTo>
                    <a:pt x="559003" y="181005"/>
                    <a:pt x="691288" y="207703"/>
                    <a:pt x="815699" y="260315"/>
                  </a:cubicBezTo>
                  <a:cubicBezTo>
                    <a:pt x="825594" y="264508"/>
                    <a:pt x="835368" y="268883"/>
                    <a:pt x="845112" y="273378"/>
                  </a:cubicBezTo>
                  <a:lnTo>
                    <a:pt x="845112" y="77138"/>
                  </a:lnTo>
                  <a:cubicBezTo>
                    <a:pt x="713763" y="27302"/>
                    <a:pt x="571342" y="0"/>
                    <a:pt x="422556" y="0"/>
                  </a:cubicBezTo>
                  <a:cubicBezTo>
                    <a:pt x="273770" y="0"/>
                    <a:pt x="131319" y="27302"/>
                    <a:pt x="0" y="77138"/>
                  </a:cubicBezTo>
                  <a:lnTo>
                    <a:pt x="0" y="273378"/>
                  </a:lnTo>
                  <a:cubicBezTo>
                    <a:pt x="9714" y="268883"/>
                    <a:pt x="19488" y="264508"/>
                    <a:pt x="29383" y="260315"/>
                  </a:cubicBezTo>
                  <a:close/>
                </a:path>
              </a:pathLst>
            </a:custGeom>
            <a:solidFill>
              <a:schemeClr val="accent5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C3274E2D-7322-450D-B329-E7F04842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08460" y="1880822"/>
            <a:ext cx="1822574" cy="1822574"/>
            <a:chOff x="3228554" y="3295434"/>
            <a:chExt cx="2382386" cy="2382386"/>
          </a:xfrm>
        </p:grpSpPr>
        <p:sp>
          <p:nvSpPr>
            <p:cNvPr id="25" name="Graphic 19">
              <a:extLst>
                <a:ext uri="{FF2B5EF4-FFF2-40B4-BE49-F238E27FC236}">
                  <a16:creationId xmlns:a16="http://schemas.microsoft.com/office/drawing/2014/main" id="{22BB1AEA-648A-428A-A5AB-7ABD13965AB1}"/>
                </a:ext>
              </a:extLst>
            </p:cNvPr>
            <p:cNvSpPr/>
            <p:nvPr/>
          </p:nvSpPr>
          <p:spPr>
            <a:xfrm>
              <a:off x="3228554" y="3295434"/>
              <a:ext cx="2382386" cy="2382386"/>
            </a:xfrm>
            <a:custGeom>
              <a:avLst/>
              <a:gdLst>
                <a:gd name="connsiteX0" fmla="*/ 2201351 w 2382386"/>
                <a:gd name="connsiteY0" fmla="*/ 1191193 h 2382386"/>
                <a:gd name="connsiteX1" fmla="*/ 2122041 w 2382386"/>
                <a:gd name="connsiteY1" fmla="*/ 1584336 h 2382386"/>
                <a:gd name="connsiteX2" fmla="*/ 1905469 w 2382386"/>
                <a:gd name="connsiteY2" fmla="*/ 1905499 h 2382386"/>
                <a:gd name="connsiteX3" fmla="*/ 1584306 w 2382386"/>
                <a:gd name="connsiteY3" fmla="*/ 2122071 h 2382386"/>
                <a:gd name="connsiteX4" fmla="*/ 1191163 w 2382386"/>
                <a:gd name="connsiteY4" fmla="*/ 2201381 h 2382386"/>
                <a:gd name="connsiteX5" fmla="*/ 798020 w 2382386"/>
                <a:gd name="connsiteY5" fmla="*/ 2122071 h 2382386"/>
                <a:gd name="connsiteX6" fmla="*/ 476857 w 2382386"/>
                <a:gd name="connsiteY6" fmla="*/ 1905499 h 2382386"/>
                <a:gd name="connsiteX7" fmla="*/ 260285 w 2382386"/>
                <a:gd name="connsiteY7" fmla="*/ 1584336 h 2382386"/>
                <a:gd name="connsiteX8" fmla="*/ 181005 w 2382386"/>
                <a:gd name="connsiteY8" fmla="*/ 1191193 h 2382386"/>
                <a:gd name="connsiteX9" fmla="*/ 260315 w 2382386"/>
                <a:gd name="connsiteY9" fmla="*/ 798051 h 2382386"/>
                <a:gd name="connsiteX10" fmla="*/ 476888 w 2382386"/>
                <a:gd name="connsiteY10" fmla="*/ 476888 h 2382386"/>
                <a:gd name="connsiteX11" fmla="*/ 768637 w 2382386"/>
                <a:gd name="connsiteY11" fmla="*/ 273378 h 2382386"/>
                <a:gd name="connsiteX12" fmla="*/ 798051 w 2382386"/>
                <a:gd name="connsiteY12" fmla="*/ 260315 h 2382386"/>
                <a:gd name="connsiteX13" fmla="*/ 1191193 w 2382386"/>
                <a:gd name="connsiteY13" fmla="*/ 181005 h 2382386"/>
                <a:gd name="connsiteX14" fmla="*/ 1584336 w 2382386"/>
                <a:gd name="connsiteY14" fmla="*/ 260315 h 2382386"/>
                <a:gd name="connsiteX15" fmla="*/ 1613749 w 2382386"/>
                <a:gd name="connsiteY15" fmla="*/ 273378 h 2382386"/>
                <a:gd name="connsiteX16" fmla="*/ 1613749 w 2382386"/>
                <a:gd name="connsiteY16" fmla="*/ 77138 h 2382386"/>
                <a:gd name="connsiteX17" fmla="*/ 1191193 w 2382386"/>
                <a:gd name="connsiteY17" fmla="*/ 0 h 2382386"/>
                <a:gd name="connsiteX18" fmla="*/ 768637 w 2382386"/>
                <a:gd name="connsiteY18" fmla="*/ 77138 h 2382386"/>
                <a:gd name="connsiteX19" fmla="*/ 0 w 2382386"/>
                <a:gd name="connsiteY19" fmla="*/ 1191193 h 2382386"/>
                <a:gd name="connsiteX20" fmla="*/ 1191193 w 2382386"/>
                <a:gd name="connsiteY20" fmla="*/ 2382386 h 2382386"/>
                <a:gd name="connsiteX21" fmla="*/ 2382386 w 2382386"/>
                <a:gd name="connsiteY21" fmla="*/ 1191193 h 2382386"/>
                <a:gd name="connsiteX22" fmla="*/ 2376534 w 2382386"/>
                <a:gd name="connsiteY22" fmla="*/ 1072454 h 2382386"/>
                <a:gd name="connsiteX23" fmla="*/ 2194473 w 2382386"/>
                <a:gd name="connsiteY23" fmla="*/ 1072454 h 2382386"/>
                <a:gd name="connsiteX24" fmla="*/ 2201351 w 2382386"/>
                <a:gd name="connsiteY24" fmla="*/ 1191193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82386" h="2382386">
                  <a:moveTo>
                    <a:pt x="2201351" y="1191193"/>
                  </a:moveTo>
                  <a:cubicBezTo>
                    <a:pt x="2201351" y="1327641"/>
                    <a:pt x="2174683" y="1459925"/>
                    <a:pt x="2122041" y="1584336"/>
                  </a:cubicBezTo>
                  <a:cubicBezTo>
                    <a:pt x="2071179" y="1704614"/>
                    <a:pt x="1998324" y="1812643"/>
                    <a:pt x="1905469" y="1905499"/>
                  </a:cubicBezTo>
                  <a:cubicBezTo>
                    <a:pt x="1812643" y="1998324"/>
                    <a:pt x="1704583" y="2071179"/>
                    <a:pt x="1584306" y="2122071"/>
                  </a:cubicBezTo>
                  <a:cubicBezTo>
                    <a:pt x="1459895" y="2174683"/>
                    <a:pt x="1327611" y="2201381"/>
                    <a:pt x="1191163" y="2201381"/>
                  </a:cubicBezTo>
                  <a:cubicBezTo>
                    <a:pt x="1054716" y="2201381"/>
                    <a:pt x="922431" y="2174683"/>
                    <a:pt x="798020" y="2122071"/>
                  </a:cubicBezTo>
                  <a:cubicBezTo>
                    <a:pt x="677743" y="2071209"/>
                    <a:pt x="569713" y="1998324"/>
                    <a:pt x="476857" y="1905499"/>
                  </a:cubicBezTo>
                  <a:cubicBezTo>
                    <a:pt x="384032" y="1812673"/>
                    <a:pt x="311178" y="1704614"/>
                    <a:pt x="260285" y="158433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lnTo>
                    <a:pt x="1613749" y="77138"/>
                  </a:ln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849055" y="2382386"/>
                    <a:pt x="2382386" y="1849086"/>
                    <a:pt x="2382386" y="1191193"/>
                  </a:cubicBezTo>
                  <a:cubicBezTo>
                    <a:pt x="2382386" y="1151131"/>
                    <a:pt x="2380395" y="1111521"/>
                    <a:pt x="2376534" y="1072454"/>
                  </a:cubicBezTo>
                  <a:lnTo>
                    <a:pt x="2194473" y="1072454"/>
                  </a:lnTo>
                  <a:cubicBezTo>
                    <a:pt x="2198998" y="1111611"/>
                    <a:pt x="2201351" y="1151221"/>
                    <a:pt x="2201351" y="11911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9">
              <a:extLst>
                <a:ext uri="{FF2B5EF4-FFF2-40B4-BE49-F238E27FC236}">
                  <a16:creationId xmlns:a16="http://schemas.microsoft.com/office/drawing/2014/main" id="{4FD12B93-6BE9-4848-9232-C173B66BEFCA}"/>
                </a:ext>
              </a:extLst>
            </p:cNvPr>
            <p:cNvSpPr/>
            <p:nvPr/>
          </p:nvSpPr>
          <p:spPr>
            <a:xfrm>
              <a:off x="4836606" y="3371529"/>
              <a:ext cx="760584" cy="995315"/>
            </a:xfrm>
            <a:custGeom>
              <a:avLst/>
              <a:gdLst>
                <a:gd name="connsiteX0" fmla="*/ 0 w 762784"/>
                <a:gd name="connsiteY0" fmla="*/ 0 h 995315"/>
                <a:gd name="connsiteX1" fmla="*/ 0 w 762784"/>
                <a:gd name="connsiteY1" fmla="*/ 0 h 995315"/>
                <a:gd name="connsiteX2" fmla="*/ 0 w 762784"/>
                <a:gd name="connsiteY2" fmla="*/ 196239 h 995315"/>
                <a:gd name="connsiteX3" fmla="*/ 0 w 762784"/>
                <a:gd name="connsiteY3" fmla="*/ 196239 h 995315"/>
                <a:gd name="connsiteX4" fmla="*/ 291750 w 762784"/>
                <a:gd name="connsiteY4" fmla="*/ 399749 h 995315"/>
                <a:gd name="connsiteX5" fmla="*/ 508322 w 762784"/>
                <a:gd name="connsiteY5" fmla="*/ 720912 h 995315"/>
                <a:gd name="connsiteX6" fmla="*/ 580724 w 762784"/>
                <a:gd name="connsiteY6" fmla="*/ 995316 h 995315"/>
                <a:gd name="connsiteX7" fmla="*/ 762785 w 762784"/>
                <a:gd name="connsiteY7" fmla="*/ 995316 h 995315"/>
                <a:gd name="connsiteX8" fmla="*/ 0 w 762784"/>
                <a:gd name="connsiteY8" fmla="*/ 0 h 99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784" h="995315">
                  <a:moveTo>
                    <a:pt x="0" y="0"/>
                  </a:moveTo>
                  <a:lnTo>
                    <a:pt x="0" y="0"/>
                  </a:lnTo>
                  <a:lnTo>
                    <a:pt x="0" y="196239"/>
                  </a:lnTo>
                  <a:lnTo>
                    <a:pt x="0" y="196239"/>
                  </a:lnTo>
                  <a:cubicBezTo>
                    <a:pt x="108513" y="246227"/>
                    <a:pt x="206557" y="314556"/>
                    <a:pt x="291750" y="399749"/>
                  </a:cubicBezTo>
                  <a:cubicBezTo>
                    <a:pt x="384575" y="492575"/>
                    <a:pt x="457430" y="600635"/>
                    <a:pt x="508322" y="720912"/>
                  </a:cubicBezTo>
                  <a:cubicBezTo>
                    <a:pt x="545519" y="808881"/>
                    <a:pt x="569713" y="900801"/>
                    <a:pt x="580724" y="995316"/>
                  </a:cubicBezTo>
                  <a:lnTo>
                    <a:pt x="762785" y="995316"/>
                  </a:lnTo>
                  <a:cubicBezTo>
                    <a:pt x="717564" y="538218"/>
                    <a:pt x="413928" y="157082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21">
            <a:extLst>
              <a:ext uri="{FF2B5EF4-FFF2-40B4-BE49-F238E27FC236}">
                <a16:creationId xmlns:a16="http://schemas.microsoft.com/office/drawing/2014/main" id="{48515CB0-1F54-4246-9205-AC1FA008E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91999" y="1880822"/>
            <a:ext cx="1822552" cy="1822574"/>
            <a:chOff x="5912082" y="3295434"/>
            <a:chExt cx="2382356" cy="2382386"/>
          </a:xfrm>
        </p:grpSpPr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4488B693-6D14-4B14-8371-AA6BBFDCB674}"/>
                </a:ext>
              </a:extLst>
            </p:cNvPr>
            <p:cNvSpPr/>
            <p:nvPr/>
          </p:nvSpPr>
          <p:spPr>
            <a:xfrm>
              <a:off x="5912082" y="3295434"/>
              <a:ext cx="2376533" cy="2382386"/>
            </a:xfrm>
            <a:custGeom>
              <a:avLst/>
              <a:gdLst>
                <a:gd name="connsiteX0" fmla="*/ 1191193 w 2376533"/>
                <a:gd name="connsiteY0" fmla="*/ 2201351 h 2382386"/>
                <a:gd name="connsiteX1" fmla="*/ 798051 w 2376533"/>
                <a:gd name="connsiteY1" fmla="*/ 2122041 h 2382386"/>
                <a:gd name="connsiteX2" fmla="*/ 476888 w 2376533"/>
                <a:gd name="connsiteY2" fmla="*/ 1905469 h 2382386"/>
                <a:gd name="connsiteX3" fmla="*/ 260315 w 2376533"/>
                <a:gd name="connsiteY3" fmla="*/ 1584306 h 2382386"/>
                <a:gd name="connsiteX4" fmla="*/ 181005 w 2376533"/>
                <a:gd name="connsiteY4" fmla="*/ 1191193 h 2382386"/>
                <a:gd name="connsiteX5" fmla="*/ 260315 w 2376533"/>
                <a:gd name="connsiteY5" fmla="*/ 798051 h 2382386"/>
                <a:gd name="connsiteX6" fmla="*/ 476888 w 2376533"/>
                <a:gd name="connsiteY6" fmla="*/ 476888 h 2382386"/>
                <a:gd name="connsiteX7" fmla="*/ 768637 w 2376533"/>
                <a:gd name="connsiteY7" fmla="*/ 273378 h 2382386"/>
                <a:gd name="connsiteX8" fmla="*/ 798051 w 2376533"/>
                <a:gd name="connsiteY8" fmla="*/ 260315 h 2382386"/>
                <a:gd name="connsiteX9" fmla="*/ 1191193 w 2376533"/>
                <a:gd name="connsiteY9" fmla="*/ 181005 h 2382386"/>
                <a:gd name="connsiteX10" fmla="*/ 1584336 w 2376533"/>
                <a:gd name="connsiteY10" fmla="*/ 260315 h 2382386"/>
                <a:gd name="connsiteX11" fmla="*/ 1613749 w 2376533"/>
                <a:gd name="connsiteY11" fmla="*/ 273378 h 2382386"/>
                <a:gd name="connsiteX12" fmla="*/ 1905499 w 2376533"/>
                <a:gd name="connsiteY12" fmla="*/ 476888 h 2382386"/>
                <a:gd name="connsiteX13" fmla="*/ 2122071 w 2376533"/>
                <a:gd name="connsiteY13" fmla="*/ 798051 h 2382386"/>
                <a:gd name="connsiteX14" fmla="*/ 2194473 w 2376533"/>
                <a:gd name="connsiteY14" fmla="*/ 1072454 h 2382386"/>
                <a:gd name="connsiteX15" fmla="*/ 2376534 w 2376533"/>
                <a:gd name="connsiteY15" fmla="*/ 1072454 h 2382386"/>
                <a:gd name="connsiteX16" fmla="*/ 1613749 w 2376533"/>
                <a:gd name="connsiteY16" fmla="*/ 77138 h 2382386"/>
                <a:gd name="connsiteX17" fmla="*/ 1191193 w 2376533"/>
                <a:gd name="connsiteY17" fmla="*/ 0 h 2382386"/>
                <a:gd name="connsiteX18" fmla="*/ 768637 w 2376533"/>
                <a:gd name="connsiteY18" fmla="*/ 77138 h 2382386"/>
                <a:gd name="connsiteX19" fmla="*/ 0 w 2376533"/>
                <a:gd name="connsiteY19" fmla="*/ 1191193 h 2382386"/>
                <a:gd name="connsiteX20" fmla="*/ 1191193 w 2376533"/>
                <a:gd name="connsiteY20" fmla="*/ 2382386 h 2382386"/>
                <a:gd name="connsiteX21" fmla="*/ 1395668 w 2376533"/>
                <a:gd name="connsiteY21" fmla="*/ 2364889 h 2382386"/>
                <a:gd name="connsiteX22" fmla="*/ 1395668 w 2376533"/>
                <a:gd name="connsiteY22" fmla="*/ 2180747 h 2382386"/>
                <a:gd name="connsiteX23" fmla="*/ 1191193 w 2376533"/>
                <a:gd name="connsiteY23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76533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327641" y="181005"/>
                    <a:pt x="1459925" y="207703"/>
                    <a:pt x="1584336" y="260315"/>
                  </a:cubicBezTo>
                  <a:cubicBezTo>
                    <a:pt x="1594231" y="264508"/>
                    <a:pt x="1604005" y="268883"/>
                    <a:pt x="1613749" y="273378"/>
                  </a:cubicBezTo>
                  <a:cubicBezTo>
                    <a:pt x="1722262" y="323365"/>
                    <a:pt x="1820306" y="391695"/>
                    <a:pt x="1905499" y="476888"/>
                  </a:cubicBezTo>
                  <a:cubicBezTo>
                    <a:pt x="1998324" y="569713"/>
                    <a:pt x="2071179" y="677773"/>
                    <a:pt x="2122071" y="798051"/>
                  </a:cubicBezTo>
                  <a:cubicBezTo>
                    <a:pt x="2159268" y="886019"/>
                    <a:pt x="2183462" y="977939"/>
                    <a:pt x="2194473" y="1072454"/>
                  </a:cubicBezTo>
                  <a:lnTo>
                    <a:pt x="2376534" y="1072454"/>
                  </a:lnTo>
                  <a:cubicBezTo>
                    <a:pt x="2331283" y="615356"/>
                    <a:pt x="2027677" y="234220"/>
                    <a:pt x="1613749" y="77138"/>
                  </a:cubicBezTo>
                  <a:cubicBezTo>
                    <a:pt x="1482400" y="27302"/>
                    <a:pt x="1339979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21">
              <a:extLst>
                <a:ext uri="{FF2B5EF4-FFF2-40B4-BE49-F238E27FC236}">
                  <a16:creationId xmlns:a16="http://schemas.microsoft.com/office/drawing/2014/main" id="{88DB45DA-52F1-4715-B577-62F3689BDCA8}"/>
                </a:ext>
              </a:extLst>
            </p:cNvPr>
            <p:cNvSpPr/>
            <p:nvPr/>
          </p:nvSpPr>
          <p:spPr>
            <a:xfrm>
              <a:off x="7307720" y="4367886"/>
              <a:ext cx="986718" cy="1292435"/>
            </a:xfrm>
            <a:custGeom>
              <a:avLst/>
              <a:gdLst>
                <a:gd name="connsiteX0" fmla="*/ 986718 w 986718"/>
                <a:gd name="connsiteY0" fmla="*/ 118739 h 1292435"/>
                <a:gd name="connsiteX1" fmla="*/ 980866 w 986718"/>
                <a:gd name="connsiteY1" fmla="*/ 0 h 1292435"/>
                <a:gd name="connsiteX2" fmla="*/ 798805 w 986718"/>
                <a:gd name="connsiteY2" fmla="*/ 0 h 1292435"/>
                <a:gd name="connsiteX3" fmla="*/ 805713 w 986718"/>
                <a:gd name="connsiteY3" fmla="*/ 118739 h 1292435"/>
                <a:gd name="connsiteX4" fmla="*/ 726403 w 986718"/>
                <a:gd name="connsiteY4" fmla="*/ 511882 h 1292435"/>
                <a:gd name="connsiteX5" fmla="*/ 509830 w 986718"/>
                <a:gd name="connsiteY5" fmla="*/ 833045 h 1292435"/>
                <a:gd name="connsiteX6" fmla="*/ 188667 w 986718"/>
                <a:gd name="connsiteY6" fmla="*/ 1049617 h 1292435"/>
                <a:gd name="connsiteX7" fmla="*/ 0 w 986718"/>
                <a:gd name="connsiteY7" fmla="*/ 1108293 h 1292435"/>
                <a:gd name="connsiteX8" fmla="*/ 0 w 986718"/>
                <a:gd name="connsiteY8" fmla="*/ 1292435 h 1292435"/>
                <a:gd name="connsiteX9" fmla="*/ 986718 w 986718"/>
                <a:gd name="connsiteY9" fmla="*/ 118739 h 129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6718" h="1292435">
                  <a:moveTo>
                    <a:pt x="986718" y="118739"/>
                  </a:moveTo>
                  <a:cubicBezTo>
                    <a:pt x="986718" y="78677"/>
                    <a:pt x="984727" y="39067"/>
                    <a:pt x="980866" y="0"/>
                  </a:cubicBezTo>
                  <a:lnTo>
                    <a:pt x="798805" y="0"/>
                  </a:lnTo>
                  <a:cubicBezTo>
                    <a:pt x="803360" y="39157"/>
                    <a:pt x="805713" y="78767"/>
                    <a:pt x="805713" y="118739"/>
                  </a:cubicBezTo>
                  <a:cubicBezTo>
                    <a:pt x="805713" y="255187"/>
                    <a:pt x="779045" y="387471"/>
                    <a:pt x="726403" y="511882"/>
                  </a:cubicBezTo>
                  <a:cubicBezTo>
                    <a:pt x="675540" y="632160"/>
                    <a:pt x="602686" y="740189"/>
                    <a:pt x="509830" y="833045"/>
                  </a:cubicBezTo>
                  <a:cubicBezTo>
                    <a:pt x="417005" y="925870"/>
                    <a:pt x="308945" y="998725"/>
                    <a:pt x="188667" y="1049617"/>
                  </a:cubicBezTo>
                  <a:cubicBezTo>
                    <a:pt x="127518" y="1075471"/>
                    <a:pt x="64498" y="1095049"/>
                    <a:pt x="0" y="1108293"/>
                  </a:cubicBezTo>
                  <a:lnTo>
                    <a:pt x="0" y="1292435"/>
                  </a:lnTo>
                  <a:cubicBezTo>
                    <a:pt x="560451" y="1195447"/>
                    <a:pt x="986718" y="706884"/>
                    <a:pt x="986718" y="118739"/>
                  </a:cubicBez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aphic 23">
            <a:extLst>
              <a:ext uri="{FF2B5EF4-FFF2-40B4-BE49-F238E27FC236}">
                <a16:creationId xmlns:a16="http://schemas.microsoft.com/office/drawing/2014/main" id="{C40853A7-FCBE-4866-B403-3823B9EA9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75538" y="1880822"/>
            <a:ext cx="1822529" cy="1822574"/>
            <a:chOff x="8595609" y="3295434"/>
            <a:chExt cx="2382326" cy="2382386"/>
          </a:xfrm>
        </p:grpSpPr>
        <p:sp>
          <p:nvSpPr>
            <p:cNvPr id="31" name="Graphic 23">
              <a:extLst>
                <a:ext uri="{FF2B5EF4-FFF2-40B4-BE49-F238E27FC236}">
                  <a16:creationId xmlns:a16="http://schemas.microsoft.com/office/drawing/2014/main" id="{55F11AC1-6BB9-4D2B-9BF0-3D1551F78095}"/>
                </a:ext>
              </a:extLst>
            </p:cNvPr>
            <p:cNvSpPr/>
            <p:nvPr/>
          </p:nvSpPr>
          <p:spPr>
            <a:xfrm>
              <a:off x="9991247" y="3313021"/>
              <a:ext cx="986688" cy="2347331"/>
            </a:xfrm>
            <a:custGeom>
              <a:avLst/>
              <a:gdLst>
                <a:gd name="connsiteX0" fmla="*/ 980866 w 986688"/>
                <a:gd name="connsiteY0" fmla="*/ 1054866 h 2347331"/>
                <a:gd name="connsiteX1" fmla="*/ 218081 w 986688"/>
                <a:gd name="connsiteY1" fmla="*/ 59551 h 2347331"/>
                <a:gd name="connsiteX2" fmla="*/ 0 w 986688"/>
                <a:gd name="connsiteY2" fmla="*/ 0 h 2347331"/>
                <a:gd name="connsiteX3" fmla="*/ 0 w 986688"/>
                <a:gd name="connsiteY3" fmla="*/ 184082 h 2347331"/>
                <a:gd name="connsiteX4" fmla="*/ 188667 w 986688"/>
                <a:gd name="connsiteY4" fmla="*/ 242758 h 2347331"/>
                <a:gd name="connsiteX5" fmla="*/ 218081 w 986688"/>
                <a:gd name="connsiteY5" fmla="*/ 255820 h 2347331"/>
                <a:gd name="connsiteX6" fmla="*/ 509830 w 986688"/>
                <a:gd name="connsiteY6" fmla="*/ 459330 h 2347331"/>
                <a:gd name="connsiteX7" fmla="*/ 726403 w 986688"/>
                <a:gd name="connsiteY7" fmla="*/ 780493 h 2347331"/>
                <a:gd name="connsiteX8" fmla="*/ 798805 w 986688"/>
                <a:gd name="connsiteY8" fmla="*/ 1054897 h 2347331"/>
                <a:gd name="connsiteX9" fmla="*/ 805713 w 986688"/>
                <a:gd name="connsiteY9" fmla="*/ 1173636 h 2347331"/>
                <a:gd name="connsiteX10" fmla="*/ 726403 w 986688"/>
                <a:gd name="connsiteY10" fmla="*/ 1566778 h 2347331"/>
                <a:gd name="connsiteX11" fmla="*/ 509830 w 986688"/>
                <a:gd name="connsiteY11" fmla="*/ 1887941 h 2347331"/>
                <a:gd name="connsiteX12" fmla="*/ 188667 w 986688"/>
                <a:gd name="connsiteY12" fmla="*/ 2104514 h 2347331"/>
                <a:gd name="connsiteX13" fmla="*/ 0 w 986688"/>
                <a:gd name="connsiteY13" fmla="*/ 2163190 h 2347331"/>
                <a:gd name="connsiteX14" fmla="*/ 0 w 986688"/>
                <a:gd name="connsiteY14" fmla="*/ 2347332 h 2347331"/>
                <a:gd name="connsiteX15" fmla="*/ 986688 w 986688"/>
                <a:gd name="connsiteY15" fmla="*/ 1173666 h 2347331"/>
                <a:gd name="connsiteX16" fmla="*/ 980866 w 986688"/>
                <a:gd name="connsiteY16" fmla="*/ 1054866 h 234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6688" h="2347331">
                  <a:moveTo>
                    <a:pt x="980866" y="1054866"/>
                  </a:moveTo>
                  <a:cubicBezTo>
                    <a:pt x="935614" y="597769"/>
                    <a:pt x="632009" y="216633"/>
                    <a:pt x="218081" y="59551"/>
                  </a:cubicBezTo>
                  <a:cubicBezTo>
                    <a:pt x="148303" y="33064"/>
                    <a:pt x="75358" y="13032"/>
                    <a:pt x="0" y="0"/>
                  </a:cubicBezTo>
                  <a:lnTo>
                    <a:pt x="0" y="184082"/>
                  </a:lnTo>
                  <a:cubicBezTo>
                    <a:pt x="64498" y="197325"/>
                    <a:pt x="127548" y="216874"/>
                    <a:pt x="188667" y="242758"/>
                  </a:cubicBezTo>
                  <a:cubicBezTo>
                    <a:pt x="198562" y="246951"/>
                    <a:pt x="208337" y="251325"/>
                    <a:pt x="218081" y="255820"/>
                  </a:cubicBezTo>
                  <a:cubicBezTo>
                    <a:pt x="326593" y="305808"/>
                    <a:pt x="424638" y="374137"/>
                    <a:pt x="509830" y="459330"/>
                  </a:cubicBezTo>
                  <a:cubicBezTo>
                    <a:pt x="602656" y="552155"/>
                    <a:pt x="675510" y="660215"/>
                    <a:pt x="726403" y="780493"/>
                  </a:cubicBezTo>
                  <a:cubicBezTo>
                    <a:pt x="763599" y="868461"/>
                    <a:pt x="787794" y="960382"/>
                    <a:pt x="798805" y="1054897"/>
                  </a:cubicBezTo>
                  <a:cubicBezTo>
                    <a:pt x="803360" y="1094054"/>
                    <a:pt x="805713" y="1133664"/>
                    <a:pt x="805713" y="1173636"/>
                  </a:cubicBezTo>
                  <a:cubicBezTo>
                    <a:pt x="805713" y="1310083"/>
                    <a:pt x="779045" y="1442368"/>
                    <a:pt x="726403" y="1566778"/>
                  </a:cubicBezTo>
                  <a:cubicBezTo>
                    <a:pt x="675540" y="1687056"/>
                    <a:pt x="602686" y="1795086"/>
                    <a:pt x="509830" y="1887941"/>
                  </a:cubicBezTo>
                  <a:cubicBezTo>
                    <a:pt x="417005" y="1980767"/>
                    <a:pt x="308945" y="2053621"/>
                    <a:pt x="188667" y="2104514"/>
                  </a:cubicBezTo>
                  <a:cubicBezTo>
                    <a:pt x="127518" y="2130367"/>
                    <a:pt x="64498" y="2149946"/>
                    <a:pt x="0" y="2163190"/>
                  </a:cubicBezTo>
                  <a:lnTo>
                    <a:pt x="0" y="2347332"/>
                  </a:lnTo>
                  <a:cubicBezTo>
                    <a:pt x="560451" y="2250373"/>
                    <a:pt x="986688" y="1761811"/>
                    <a:pt x="986688" y="1173666"/>
                  </a:cubicBezTo>
                  <a:cubicBezTo>
                    <a:pt x="986718" y="1133513"/>
                    <a:pt x="984727" y="1093903"/>
                    <a:pt x="980866" y="10548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Graphic 23">
              <a:extLst>
                <a:ext uri="{FF2B5EF4-FFF2-40B4-BE49-F238E27FC236}">
                  <a16:creationId xmlns:a16="http://schemas.microsoft.com/office/drawing/2014/main" id="{70EACCA0-807F-4040-BB88-BF740957326E}"/>
                </a:ext>
              </a:extLst>
            </p:cNvPr>
            <p:cNvSpPr/>
            <p:nvPr/>
          </p:nvSpPr>
          <p:spPr>
            <a:xfrm>
              <a:off x="8595609" y="3295434"/>
              <a:ext cx="1395668" cy="2382386"/>
            </a:xfrm>
            <a:custGeom>
              <a:avLst/>
              <a:gdLst>
                <a:gd name="connsiteX0" fmla="*/ 1191193 w 1395668"/>
                <a:gd name="connsiteY0" fmla="*/ 2201351 h 2382386"/>
                <a:gd name="connsiteX1" fmla="*/ 798051 w 1395668"/>
                <a:gd name="connsiteY1" fmla="*/ 2122041 h 2382386"/>
                <a:gd name="connsiteX2" fmla="*/ 476888 w 1395668"/>
                <a:gd name="connsiteY2" fmla="*/ 1905469 h 2382386"/>
                <a:gd name="connsiteX3" fmla="*/ 260315 w 1395668"/>
                <a:gd name="connsiteY3" fmla="*/ 1584306 h 2382386"/>
                <a:gd name="connsiteX4" fmla="*/ 181005 w 1395668"/>
                <a:gd name="connsiteY4" fmla="*/ 1191193 h 2382386"/>
                <a:gd name="connsiteX5" fmla="*/ 260315 w 1395668"/>
                <a:gd name="connsiteY5" fmla="*/ 798051 h 2382386"/>
                <a:gd name="connsiteX6" fmla="*/ 476888 w 1395668"/>
                <a:gd name="connsiteY6" fmla="*/ 476888 h 2382386"/>
                <a:gd name="connsiteX7" fmla="*/ 768637 w 1395668"/>
                <a:gd name="connsiteY7" fmla="*/ 273378 h 2382386"/>
                <a:gd name="connsiteX8" fmla="*/ 798051 w 1395668"/>
                <a:gd name="connsiteY8" fmla="*/ 260315 h 2382386"/>
                <a:gd name="connsiteX9" fmla="*/ 1191193 w 1395668"/>
                <a:gd name="connsiteY9" fmla="*/ 181005 h 2382386"/>
                <a:gd name="connsiteX10" fmla="*/ 1395668 w 1395668"/>
                <a:gd name="connsiteY10" fmla="*/ 201639 h 2382386"/>
                <a:gd name="connsiteX11" fmla="*/ 1395668 w 1395668"/>
                <a:gd name="connsiteY11" fmla="*/ 17557 h 2382386"/>
                <a:gd name="connsiteX12" fmla="*/ 1191193 w 1395668"/>
                <a:gd name="connsiteY12" fmla="*/ 0 h 2382386"/>
                <a:gd name="connsiteX13" fmla="*/ 768637 w 1395668"/>
                <a:gd name="connsiteY13" fmla="*/ 77138 h 2382386"/>
                <a:gd name="connsiteX14" fmla="*/ 0 w 1395668"/>
                <a:gd name="connsiteY14" fmla="*/ 1191193 h 2382386"/>
                <a:gd name="connsiteX15" fmla="*/ 1191193 w 1395668"/>
                <a:gd name="connsiteY15" fmla="*/ 2382386 h 2382386"/>
                <a:gd name="connsiteX16" fmla="*/ 1395668 w 1395668"/>
                <a:gd name="connsiteY16" fmla="*/ 2364889 h 2382386"/>
                <a:gd name="connsiteX17" fmla="*/ 1395668 w 1395668"/>
                <a:gd name="connsiteY17" fmla="*/ 2180747 h 2382386"/>
                <a:gd name="connsiteX18" fmla="*/ 1191193 w 1395668"/>
                <a:gd name="connsiteY18" fmla="*/ 2201351 h 2382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5668" h="2382386">
                  <a:moveTo>
                    <a:pt x="1191193" y="2201351"/>
                  </a:moveTo>
                  <a:cubicBezTo>
                    <a:pt x="1054746" y="2201351"/>
                    <a:pt x="922461" y="2174683"/>
                    <a:pt x="798051" y="2122041"/>
                  </a:cubicBezTo>
                  <a:cubicBezTo>
                    <a:pt x="677773" y="2071179"/>
                    <a:pt x="569743" y="1998324"/>
                    <a:pt x="476888" y="1905469"/>
                  </a:cubicBezTo>
                  <a:cubicBezTo>
                    <a:pt x="384062" y="1812643"/>
                    <a:pt x="311208" y="1704583"/>
                    <a:pt x="260315" y="1584306"/>
                  </a:cubicBezTo>
                  <a:cubicBezTo>
                    <a:pt x="207703" y="1459925"/>
                    <a:pt x="181005" y="1327641"/>
                    <a:pt x="181005" y="1191193"/>
                  </a:cubicBezTo>
                  <a:cubicBezTo>
                    <a:pt x="181005" y="1054746"/>
                    <a:pt x="207673" y="922461"/>
                    <a:pt x="260315" y="798051"/>
                  </a:cubicBezTo>
                  <a:cubicBezTo>
                    <a:pt x="311178" y="677773"/>
                    <a:pt x="384032" y="569743"/>
                    <a:pt x="476888" y="476888"/>
                  </a:cubicBezTo>
                  <a:cubicBezTo>
                    <a:pt x="562081" y="391695"/>
                    <a:pt x="660125" y="323365"/>
                    <a:pt x="768637" y="273378"/>
                  </a:cubicBezTo>
                  <a:cubicBezTo>
                    <a:pt x="778351" y="268883"/>
                    <a:pt x="788125" y="264508"/>
                    <a:pt x="798051" y="260315"/>
                  </a:cubicBezTo>
                  <a:cubicBezTo>
                    <a:pt x="922461" y="207703"/>
                    <a:pt x="1054716" y="181005"/>
                    <a:pt x="1191193" y="181005"/>
                  </a:cubicBezTo>
                  <a:cubicBezTo>
                    <a:pt x="1260609" y="181005"/>
                    <a:pt x="1328908" y="187943"/>
                    <a:pt x="1395668" y="201639"/>
                  </a:cubicBezTo>
                  <a:lnTo>
                    <a:pt x="1395668" y="17557"/>
                  </a:lnTo>
                  <a:cubicBezTo>
                    <a:pt x="1329209" y="6064"/>
                    <a:pt x="1260910" y="0"/>
                    <a:pt x="1191193" y="0"/>
                  </a:cubicBezTo>
                  <a:cubicBezTo>
                    <a:pt x="1042407" y="0"/>
                    <a:pt x="899956" y="27302"/>
                    <a:pt x="768637" y="77138"/>
                  </a:cubicBezTo>
                  <a:cubicBezTo>
                    <a:pt x="319353" y="247615"/>
                    <a:pt x="0" y="682117"/>
                    <a:pt x="0" y="1191193"/>
                  </a:cubicBezTo>
                  <a:cubicBezTo>
                    <a:pt x="0" y="1849055"/>
                    <a:pt x="533301" y="2382386"/>
                    <a:pt x="1191193" y="2382386"/>
                  </a:cubicBezTo>
                  <a:cubicBezTo>
                    <a:pt x="1260910" y="2382386"/>
                    <a:pt x="1329240" y="2376383"/>
                    <a:pt x="1395668" y="2364889"/>
                  </a:cubicBezTo>
                  <a:lnTo>
                    <a:pt x="1395668" y="2180747"/>
                  </a:lnTo>
                  <a:cubicBezTo>
                    <a:pt x="1328908" y="2194413"/>
                    <a:pt x="1260578" y="2201351"/>
                    <a:pt x="1191193" y="2201351"/>
                  </a:cubicBezTo>
                  <a:close/>
                </a:path>
              </a:pathLst>
            </a:custGeom>
            <a:solidFill>
              <a:schemeClr val="accent3"/>
            </a:solidFill>
            <a:ln w="30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9441" y="1259911"/>
            <a:ext cx="5124189" cy="49230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9441" y="1752212"/>
            <a:ext cx="4856479" cy="2413388"/>
          </a:xfrm>
        </p:spPr>
        <p:txBody>
          <a:bodyPr/>
          <a:lstStyle/>
          <a:p>
            <a:r>
              <a:rPr lang="en-US" dirty="0"/>
              <a:t>Elections can be greatly influenced by historic events, but patterns do emerge in the trends.</a:t>
            </a:r>
          </a:p>
          <a:p>
            <a:endParaRPr lang="en-US" dirty="0"/>
          </a:p>
          <a:p>
            <a:r>
              <a:rPr lang="en-US" dirty="0"/>
              <a:t>Which way are the election results trending?</a:t>
            </a:r>
          </a:p>
          <a:p>
            <a:r>
              <a:rPr lang="en-US" dirty="0"/>
              <a:t>Historically, which areas most likely predict the national winner?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1" y="1259911"/>
            <a:ext cx="6514659" cy="1301860"/>
          </a:xfrm>
        </p:spPr>
        <p:txBody>
          <a:bodyPr/>
          <a:lstStyle/>
          <a:p>
            <a:r>
              <a:rPr lang="en-US" dirty="0"/>
              <a:t>Part 1:  Explore Election Nationally and by State for major Parties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692400"/>
            <a:ext cx="4856479" cy="2413388"/>
          </a:xfrm>
        </p:spPr>
        <p:txBody>
          <a:bodyPr/>
          <a:lstStyle/>
          <a:p>
            <a:r>
              <a:rPr lang="en-US" dirty="0"/>
              <a:t>Voting results by precinct for major elections in the last several decades were evaluated for trending patterns and forecasting methods.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936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695093"/>
            <a:ext cx="9015615" cy="667498"/>
          </a:xfrm>
        </p:spPr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28395" y="1856284"/>
            <a:ext cx="4735209" cy="667498"/>
          </a:xfrm>
        </p:spPr>
        <p:txBody>
          <a:bodyPr/>
          <a:lstStyle/>
          <a:p>
            <a:pPr algn="ctr"/>
            <a:r>
              <a:rPr lang="en-US" sz="4000" dirty="0"/>
              <a:t>INSERT SLIDES HERE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22561" y="2651054"/>
            <a:ext cx="3946878" cy="1878167"/>
          </a:xfrm>
        </p:spPr>
        <p:txBody>
          <a:bodyPr/>
          <a:lstStyle/>
          <a:p>
            <a:pPr algn="ctr"/>
            <a:r>
              <a:rPr lang="en-US" sz="2800" dirty="0"/>
              <a:t>###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AA6DE5DF-92EA-4EA8-B311-E5E4A8C2A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A6AD16E-8FB5-4AC7-941E-313FBED6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398" y="680386"/>
            <a:ext cx="7823762" cy="1301860"/>
          </a:xfrm>
        </p:spPr>
        <p:txBody>
          <a:bodyPr/>
          <a:lstStyle/>
          <a:p>
            <a:r>
              <a:rPr lang="en-US" dirty="0"/>
              <a:t>Part 1:  Predicting general election outcomes based on historical results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F3E4C8-A3E9-4D1E-AAF8-A6C4EF21F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7398" y="2101547"/>
            <a:ext cx="7600861" cy="3286571"/>
          </a:xfrm>
          <a:solidFill>
            <a:schemeClr val="accent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sz="2400" b="1" dirty="0"/>
              <a:t>Analysis Consisted of two Projects:</a:t>
            </a:r>
          </a:p>
          <a:p>
            <a:r>
              <a:rPr lang="en-US" sz="1800" dirty="0"/>
              <a:t>1/ </a:t>
            </a:r>
            <a:r>
              <a:rPr lang="en-US" sz="1800" u="sng" dirty="0"/>
              <a:t>Historical Election Results: </a:t>
            </a:r>
            <a:r>
              <a:rPr lang="en-US" sz="1800" dirty="0"/>
              <a:t>Run a Prophet time series on presidential election data by state spanning 1976-2020</a:t>
            </a:r>
          </a:p>
          <a:p>
            <a:endParaRPr lang="en-US" sz="1800" dirty="0"/>
          </a:p>
          <a:p>
            <a:r>
              <a:rPr lang="en-US" sz="1800" dirty="0"/>
              <a:t>2/ </a:t>
            </a:r>
            <a:r>
              <a:rPr lang="en-US" sz="1800" u="sng" dirty="0"/>
              <a:t>Bellwether Counties</a:t>
            </a:r>
            <a:r>
              <a:rPr lang="en-US" sz="1800" dirty="0"/>
              <a:t>: Run a Prophet time series on the results of 44 ‘bellwether’ counties. Bellwether is defined as a county whose presidential election results match the national vote in all but one election since 1980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2EB208E-E68C-4B43-8AD1-6B9A7F5F5B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58C1F07E-94CC-45BF-8EE6-8CD7BD89C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3575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858823" cy="1057795"/>
          </a:xfrm>
        </p:spPr>
        <p:txBody>
          <a:bodyPr/>
          <a:lstStyle/>
          <a:p>
            <a:r>
              <a:rPr lang="en-US" noProof="0" dirty="0"/>
              <a:t>Historical ELECTION RESULTS – DATA PREPARATION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Predicting Presidential Election Results by State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3457614" y="4495763"/>
            <a:ext cx="9978688" cy="3043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Data Source listed presidential results by candidate for each state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  from 1976 to 2020</a:t>
            </a:r>
          </a:p>
          <a:p>
            <a:r>
              <a:rPr lang="en-US" sz="2400" dirty="0">
                <a:solidFill>
                  <a:schemeClr val="bg1"/>
                </a:solidFill>
              </a:rPr>
              <a:t>Part of data cleaning was to get the results into 3 buckets: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Democrat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Republican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Other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34686-5D41-B098-D361-ED4A37865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130" y="864158"/>
            <a:ext cx="8857684" cy="35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312911" cy="1057795"/>
          </a:xfrm>
        </p:spPr>
        <p:txBody>
          <a:bodyPr/>
          <a:lstStyle/>
          <a:p>
            <a:r>
              <a:rPr lang="en-US" noProof="0" dirty="0"/>
              <a:t>Historical ELECTION RESULTS -2024 Results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Predicting Presidential Election Results by State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4075880" y="4488992"/>
            <a:ext cx="8758550" cy="2092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Ran a Prophet model for each state and each party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Stored results in a dictionary with the state as the key and the value being a 3 element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 list with the element being a time-series results for each party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Cycled through the dictionary and identified the 2024 predicted outcome and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     labeled the winner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Predicted Popular Vote Result: D – 51%, R – 46%, O-3%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Predicted Electoral Result: D -272, R-262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904A6-091B-404F-8F6E-EB5C6D01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33" y="863593"/>
            <a:ext cx="6891447" cy="35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02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07" y="64546"/>
            <a:ext cx="11312911" cy="1057795"/>
          </a:xfrm>
        </p:spPr>
        <p:txBody>
          <a:bodyPr/>
          <a:lstStyle/>
          <a:p>
            <a:r>
              <a:rPr lang="en-US" noProof="0" dirty="0"/>
              <a:t>Historical ELECTION RESULTS – 2020 RESULTS</a:t>
            </a:r>
            <a:br>
              <a:rPr lang="en-US" dirty="0"/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Predicting Presidential Election Results by State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5EC8A42-193D-43A9-B162-8977ADBDB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0B1681CB-9789-4D10-B109-32AB0A07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47B198-45E8-3EE8-8932-9A25558893AC}"/>
              </a:ext>
            </a:extLst>
          </p:cNvPr>
          <p:cNvSpPr txBox="1">
            <a:spLocks/>
          </p:cNvSpPr>
          <p:nvPr/>
        </p:nvSpPr>
        <p:spPr>
          <a:xfrm>
            <a:off x="3989819" y="5245669"/>
            <a:ext cx="7929654" cy="2092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Ran a Prophet model to predict the 2020 vote and compared it to the actual 2020 outcome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Model 2020 Popular Vote Result: D – 50%, R – 45%, O-5% , Under-predicted D and R by 1%</a:t>
            </a:r>
          </a:p>
          <a:p>
            <a:r>
              <a:rPr lang="en-US" sz="1600" dirty="0">
                <a:solidFill>
                  <a:schemeClr val="bg1"/>
                </a:solidFill>
              </a:rPr>
              <a:t>Missed on the following states: AZ (R), GA (R), OH (D), IA (D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C81F5-69AA-C431-7E80-3E6229E67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95" y="968478"/>
            <a:ext cx="6407972" cy="42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8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220</TotalTime>
  <Words>2067</Words>
  <Application>Microsoft Office PowerPoint</Application>
  <PresentationFormat>Widescreen</PresentationFormat>
  <Paragraphs>489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Century Gothic Bold</vt:lpstr>
      <vt:lpstr>Courier New</vt:lpstr>
      <vt:lpstr>Daytona Pro Light</vt:lpstr>
      <vt:lpstr>Office Theme</vt:lpstr>
      <vt:lpstr>US Presidential Projections: 2024</vt:lpstr>
      <vt:lpstr>About THIS PROJECT</vt:lpstr>
      <vt:lpstr>Why Attempt to Predict and Understand Election Results?</vt:lpstr>
      <vt:lpstr>Part 1:  Explore Election Nationally and by State for major Parties</vt:lpstr>
      <vt:lpstr>Part 1</vt:lpstr>
      <vt:lpstr>Part 1:  Predicting general election outcomes based on historical results</vt:lpstr>
      <vt:lpstr>Historical ELECTION RESULTS – DATA PREPARATION Predicting Presidential Election Results by State</vt:lpstr>
      <vt:lpstr>Historical ELECTION RESULTS -2024 Results Predicting Presidential Election Results by State</vt:lpstr>
      <vt:lpstr>Historical ELECTION RESULTS – 2020 RESULTS Predicting Presidential Election Results by State</vt:lpstr>
      <vt:lpstr>bellwether ELECTION RESULTS – DATA PREPARATION </vt:lpstr>
      <vt:lpstr>bellwether ELECTION RESULTS – 2024 Results Predicting Presidential Election Results </vt:lpstr>
      <vt:lpstr>bellwether ELECTION RESULTS – 2020 Results Validate the model </vt:lpstr>
      <vt:lpstr>Part 2:  Accessing Voter Demographics through Poll Data</vt:lpstr>
      <vt:lpstr>Demographic Analysis Using Prophet Models for 2024 Predictions</vt:lpstr>
      <vt:lpstr>Results Actual Election Results vs Polls (Pew): 1994 through 2023</vt:lpstr>
      <vt:lpstr>Results Pew Poll Models 1994 through 2024 Demographic: Gender (Men &amp; Women)</vt:lpstr>
      <vt:lpstr>Results Pew Poll Models 1994 through 2024: Demographic: Racial and Ethnic Groups</vt:lpstr>
      <vt:lpstr>Results Pew Poll Models 1994 through 2024 Demographic: Racial and Ethnic Groups</vt:lpstr>
      <vt:lpstr>Results Pew Poll Models 1994 through 2024: Demographic: Racial and Ethnic Groups</vt:lpstr>
      <vt:lpstr>Solution</vt:lpstr>
      <vt:lpstr>Product Overview</vt:lpstr>
      <vt:lpstr>Product Benefits</vt:lpstr>
      <vt:lpstr>And The Winner is:</vt:lpstr>
      <vt:lpstr>Business Model</vt:lpstr>
      <vt:lpstr>Market opportunity overview</vt:lpstr>
      <vt:lpstr>Market opportunity comparison </vt:lpstr>
      <vt:lpstr>Our competition</vt:lpstr>
      <vt:lpstr>Our competition graphic </vt:lpstr>
      <vt:lpstr>Growth strategy</vt:lpstr>
      <vt:lpstr>Traction</vt:lpstr>
      <vt:lpstr>Two-year action plan</vt:lpstr>
      <vt:lpstr>financials</vt:lpstr>
      <vt:lpstr>Our team</vt:lpstr>
      <vt:lpstr>Our team  </vt:lpstr>
      <vt:lpstr>Funding</vt:lpstr>
      <vt:lpstr>Summary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Presidential Projections: 2024</dc:title>
  <dc:creator>Cristina Frisby</dc:creator>
  <cp:lastModifiedBy>Krishan Fotedar</cp:lastModifiedBy>
  <cp:revision>8</cp:revision>
  <dcterms:created xsi:type="dcterms:W3CDTF">2024-05-27T00:17:05Z</dcterms:created>
  <dcterms:modified xsi:type="dcterms:W3CDTF">2024-06-03T18:32:36Z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